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9.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874" r:id="rId5"/>
    <p:sldMasterId id="2147483829" r:id="rId6"/>
    <p:sldMasterId id="2147483847" r:id="rId7"/>
    <p:sldMasterId id="2147483865" r:id="rId8"/>
    <p:sldMasterId id="2147483758" r:id="rId9"/>
    <p:sldMasterId id="2147483882" r:id="rId10"/>
    <p:sldMasterId id="2147483809" r:id="rId11"/>
    <p:sldMasterId id="2147483775" r:id="rId12"/>
    <p:sldMasterId id="2147483907" r:id="rId13"/>
  </p:sldMasterIdLst>
  <p:notesMasterIdLst>
    <p:notesMasterId r:id="rId41"/>
  </p:notesMasterIdLst>
  <p:handoutMasterIdLst>
    <p:handoutMasterId r:id="rId42"/>
  </p:handoutMasterIdLst>
  <p:sldIdLst>
    <p:sldId id="261" r:id="rId14"/>
    <p:sldId id="516" r:id="rId15"/>
    <p:sldId id="514" r:id="rId16"/>
    <p:sldId id="528" r:id="rId17"/>
    <p:sldId id="265" r:id="rId18"/>
    <p:sldId id="529" r:id="rId19"/>
    <p:sldId id="262" r:id="rId20"/>
    <p:sldId id="500" r:id="rId21"/>
    <p:sldId id="282" r:id="rId22"/>
    <p:sldId id="283" r:id="rId23"/>
    <p:sldId id="284" r:id="rId24"/>
    <p:sldId id="271" r:id="rId25"/>
    <p:sldId id="499" r:id="rId26"/>
    <p:sldId id="285" r:id="rId27"/>
    <p:sldId id="501" r:id="rId28"/>
    <p:sldId id="502" r:id="rId29"/>
    <p:sldId id="503" r:id="rId30"/>
    <p:sldId id="504" r:id="rId31"/>
    <p:sldId id="507" r:id="rId32"/>
    <p:sldId id="513" r:id="rId33"/>
    <p:sldId id="517" r:id="rId34"/>
    <p:sldId id="518" r:id="rId35"/>
    <p:sldId id="524" r:id="rId36"/>
    <p:sldId id="522" r:id="rId37"/>
    <p:sldId id="525" r:id="rId38"/>
    <p:sldId id="526" r:id="rId39"/>
    <p:sldId id="527" r:id="rId4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3ACF6910-6042-4843-9D39-CF6FBED0526A}">
          <p14:sldIdLst>
            <p14:sldId id="261"/>
            <p14:sldId id="516"/>
            <p14:sldId id="514"/>
            <p14:sldId id="528"/>
            <p14:sldId id="265"/>
            <p14:sldId id="529"/>
            <p14:sldId id="262"/>
            <p14:sldId id="500"/>
            <p14:sldId id="282"/>
            <p14:sldId id="283"/>
            <p14:sldId id="284"/>
            <p14:sldId id="271"/>
            <p14:sldId id="499"/>
            <p14:sldId id="285"/>
            <p14:sldId id="501"/>
            <p14:sldId id="502"/>
            <p14:sldId id="503"/>
            <p14:sldId id="504"/>
            <p14:sldId id="507"/>
            <p14:sldId id="513"/>
            <p14:sldId id="517"/>
            <p14:sldId id="518"/>
            <p14:sldId id="524"/>
            <p14:sldId id="522"/>
            <p14:sldId id="525"/>
            <p14:sldId id="526"/>
            <p14:sldId id="5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9297CF"/>
    <a:srgbClr val="FF5757"/>
    <a:srgbClr val="00E200"/>
    <a:srgbClr val="39C451"/>
    <a:srgbClr val="FFFF00"/>
    <a:srgbClr val="00B000"/>
    <a:srgbClr val="00CC00"/>
    <a:srgbClr val="FF8989"/>
    <a:srgbClr val="FFA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454752-B718-4274-95DE-65A79B176642}" v="2758" dt="2021-09-30T13:29:23.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90" autoAdjust="0"/>
    <p:restoredTop sz="62095" autoAdjust="0"/>
  </p:normalViewPr>
  <p:slideViewPr>
    <p:cSldViewPr snapToGrid="0">
      <p:cViewPr>
        <p:scale>
          <a:sx n="38" d="100"/>
          <a:sy n="38" d="100"/>
        </p:scale>
        <p:origin x="726" y="1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74454752-B718-4274-95DE-65A79B176642}"/>
    <pc:docChg chg="undo redo custSel mod addSld delSld modSld sldOrd modMainMaster modSection">
      <pc:chgData name="Obstfeld, Amrom E" userId="723fc76c-ee2b-4721-b304-153613f0d15a" providerId="ADAL" clId="{74454752-B718-4274-95DE-65A79B176642}" dt="2021-09-30T14:18:28.862" v="23181" actId="20577"/>
      <pc:docMkLst>
        <pc:docMk/>
      </pc:docMkLst>
      <pc:sldChg chg="addSp modSp mod modClrScheme chgLayout modNotesTx">
        <pc:chgData name="Obstfeld, Amrom E" userId="723fc76c-ee2b-4721-b304-153613f0d15a" providerId="ADAL" clId="{74454752-B718-4274-95DE-65A79B176642}" dt="2021-09-30T13:15:36.963" v="22667" actId="5793"/>
        <pc:sldMkLst>
          <pc:docMk/>
          <pc:sldMk cId="3120990739" sldId="261"/>
        </pc:sldMkLst>
        <pc:spChg chg="add mod">
          <ac:chgData name="Obstfeld, Amrom E" userId="723fc76c-ee2b-4721-b304-153613f0d15a" providerId="ADAL" clId="{74454752-B718-4274-95DE-65A79B176642}" dt="2021-09-26T16:04:27.571" v="7816" actId="552"/>
          <ac:spMkLst>
            <pc:docMk/>
            <pc:sldMk cId="3120990739" sldId="261"/>
            <ac:spMk id="5" creationId="{58D054DA-1CE4-40EB-AEF7-080C86C7050F}"/>
          </ac:spMkLst>
        </pc:spChg>
        <pc:spChg chg="mod ord">
          <ac:chgData name="Obstfeld, Amrom E" userId="723fc76c-ee2b-4721-b304-153613f0d15a" providerId="ADAL" clId="{74454752-B718-4274-95DE-65A79B176642}" dt="2021-09-26T16:04:27.571" v="7816" actId="552"/>
          <ac:spMkLst>
            <pc:docMk/>
            <pc:sldMk cId="3120990739" sldId="261"/>
            <ac:spMk id="8" creationId="{222A6A68-F685-4F84-B8DF-512E9D211D90}"/>
          </ac:spMkLst>
        </pc:spChg>
        <pc:spChg chg="mod ord">
          <ac:chgData name="Obstfeld, Amrom E" userId="723fc76c-ee2b-4721-b304-153613f0d15a" providerId="ADAL" clId="{74454752-B718-4274-95DE-65A79B176642}" dt="2021-09-26T16:04:27.571" v="7816" actId="552"/>
          <ac:spMkLst>
            <pc:docMk/>
            <pc:sldMk cId="3120990739" sldId="261"/>
            <ac:spMk id="9" creationId="{A5A7DD2D-8DA7-4FAD-B772-347C21C0E802}"/>
          </ac:spMkLst>
        </pc:spChg>
        <pc:spChg chg="mod ord">
          <ac:chgData name="Obstfeld, Amrom E" userId="723fc76c-ee2b-4721-b304-153613f0d15a" providerId="ADAL" clId="{74454752-B718-4274-95DE-65A79B176642}" dt="2021-09-27T01:07:26.342" v="9113" actId="20577"/>
          <ac:spMkLst>
            <pc:docMk/>
            <pc:sldMk cId="3120990739" sldId="261"/>
            <ac:spMk id="10" creationId="{53E6A511-486C-471E-A316-AC397BB12163}"/>
          </ac:spMkLst>
        </pc:spChg>
      </pc:sldChg>
      <pc:sldChg chg="ord modNotesTx">
        <pc:chgData name="Obstfeld, Amrom E" userId="723fc76c-ee2b-4721-b304-153613f0d15a" providerId="ADAL" clId="{74454752-B718-4274-95DE-65A79B176642}" dt="2021-09-26T19:34:49.771" v="8863" actId="20577"/>
        <pc:sldMkLst>
          <pc:docMk/>
          <pc:sldMk cId="58169036" sldId="262"/>
        </pc:sldMkLst>
      </pc:sldChg>
      <pc:sldChg chg="del">
        <pc:chgData name="Obstfeld, Amrom E" userId="723fc76c-ee2b-4721-b304-153613f0d15a" providerId="ADAL" clId="{74454752-B718-4274-95DE-65A79B176642}" dt="2021-08-17T22:57:46.673" v="85" actId="2696"/>
        <pc:sldMkLst>
          <pc:docMk/>
          <pc:sldMk cId="646544296" sldId="264"/>
        </pc:sldMkLst>
      </pc:sldChg>
      <pc:sldChg chg="modSp modNotesTx">
        <pc:chgData name="Obstfeld, Amrom E" userId="723fc76c-ee2b-4721-b304-153613f0d15a" providerId="ADAL" clId="{74454752-B718-4274-95DE-65A79B176642}" dt="2021-09-30T14:15:50.757" v="23119" actId="20577"/>
        <pc:sldMkLst>
          <pc:docMk/>
          <pc:sldMk cId="1211779051" sldId="265"/>
        </pc:sldMkLst>
        <pc:spChg chg="mod">
          <ac:chgData name="Obstfeld, Amrom E" userId="723fc76c-ee2b-4721-b304-153613f0d15a" providerId="ADAL" clId="{74454752-B718-4274-95DE-65A79B176642}" dt="2021-09-03T17:50:35.793" v="352" actId="20577"/>
          <ac:spMkLst>
            <pc:docMk/>
            <pc:sldMk cId="1211779051" sldId="265"/>
            <ac:spMk id="6" creationId="{62007859-3876-40D7-B72E-FB5A5792C61C}"/>
          </ac:spMkLst>
        </pc:spChg>
      </pc:sldChg>
      <pc:sldChg chg="modSp del">
        <pc:chgData name="Obstfeld, Amrom E" userId="723fc76c-ee2b-4721-b304-153613f0d15a" providerId="ADAL" clId="{74454752-B718-4274-95DE-65A79B176642}" dt="2021-09-03T17:50:26.140" v="351" actId="2696"/>
        <pc:sldMkLst>
          <pc:docMk/>
          <pc:sldMk cId="2115288756" sldId="266"/>
        </pc:sldMkLst>
        <pc:spChg chg="mod">
          <ac:chgData name="Obstfeld, Amrom E" userId="723fc76c-ee2b-4721-b304-153613f0d15a" providerId="ADAL" clId="{74454752-B718-4274-95DE-65A79B176642}" dt="2021-08-17T22:57:30.616" v="84" actId="313"/>
          <ac:spMkLst>
            <pc:docMk/>
            <pc:sldMk cId="2115288756" sldId="266"/>
            <ac:spMk id="2" creationId="{999ED652-C802-EE48-AB61-A5345A260E41}"/>
          </ac:spMkLst>
        </pc:spChg>
        <pc:spChg chg="mod">
          <ac:chgData name="Obstfeld, Amrom E" userId="723fc76c-ee2b-4721-b304-153613f0d15a" providerId="ADAL" clId="{74454752-B718-4274-95DE-65A79B176642}" dt="2021-08-17T22:57:27.368" v="83" actId="14100"/>
          <ac:spMkLst>
            <pc:docMk/>
            <pc:sldMk cId="2115288756" sldId="266"/>
            <ac:spMk id="3" creationId="{D6FDFC34-A6E9-D94E-8B6B-F4E44E78CA28}"/>
          </ac:spMkLst>
        </pc:spChg>
      </pc:sldChg>
      <pc:sldChg chg="del">
        <pc:chgData name="Obstfeld, Amrom E" userId="723fc76c-ee2b-4721-b304-153613f0d15a" providerId="ADAL" clId="{74454752-B718-4274-95DE-65A79B176642}" dt="2021-09-03T18:23:54.294" v="353" actId="2696"/>
        <pc:sldMkLst>
          <pc:docMk/>
          <pc:sldMk cId="1084069134" sldId="267"/>
        </pc:sldMkLst>
      </pc:sldChg>
      <pc:sldChg chg="del">
        <pc:chgData name="Obstfeld, Amrom E" userId="723fc76c-ee2b-4721-b304-153613f0d15a" providerId="ADAL" clId="{74454752-B718-4274-95DE-65A79B176642}" dt="2021-09-17T14:46:36.653" v="4076" actId="47"/>
        <pc:sldMkLst>
          <pc:docMk/>
          <pc:sldMk cId="1617395282" sldId="268"/>
        </pc:sldMkLst>
      </pc:sldChg>
      <pc:sldChg chg="addSp delSp modSp modAnim modNotesTx">
        <pc:chgData name="Obstfeld, Amrom E" userId="723fc76c-ee2b-4721-b304-153613f0d15a" providerId="ADAL" clId="{74454752-B718-4274-95DE-65A79B176642}" dt="2021-09-27T15:49:02.126" v="14861" actId="20577"/>
        <pc:sldMkLst>
          <pc:docMk/>
          <pc:sldMk cId="349703228" sldId="271"/>
        </pc:sldMkLst>
        <pc:spChg chg="mod">
          <ac:chgData name="Obstfeld, Amrom E" userId="723fc76c-ee2b-4721-b304-153613f0d15a" providerId="ADAL" clId="{74454752-B718-4274-95DE-65A79B176642}" dt="2021-09-06T21:22:36.947" v="419" actId="26606"/>
          <ac:spMkLst>
            <pc:docMk/>
            <pc:sldMk cId="349703228" sldId="271"/>
            <ac:spMk id="2" creationId="{1133FF19-8E6E-463C-9FBB-98D32689D362}"/>
          </ac:spMkLst>
        </pc:spChg>
        <pc:spChg chg="del mod">
          <ac:chgData name="Obstfeld, Amrom E" userId="723fc76c-ee2b-4721-b304-153613f0d15a" providerId="ADAL" clId="{74454752-B718-4274-95DE-65A79B176642}" dt="2021-09-06T21:22:36.947" v="419" actId="26606"/>
          <ac:spMkLst>
            <pc:docMk/>
            <pc:sldMk cId="349703228" sldId="271"/>
            <ac:spMk id="5" creationId="{A4DE3688-5A52-4A95-8E74-3387549B8A34}"/>
          </ac:spMkLst>
        </pc:spChg>
        <pc:spChg chg="add mod topLvl">
          <ac:chgData name="Obstfeld, Amrom E" userId="723fc76c-ee2b-4721-b304-153613f0d15a" providerId="ADAL" clId="{74454752-B718-4274-95DE-65A79B176642}" dt="2021-09-26T16:22:00.903" v="8012" actId="165"/>
          <ac:spMkLst>
            <pc:docMk/>
            <pc:sldMk cId="349703228" sldId="271"/>
            <ac:spMk id="6" creationId="{6C1E3133-F12D-4D88-853F-B1D30A0C373B}"/>
          </ac:spMkLst>
        </pc:spChg>
        <pc:spChg chg="add mod topLvl">
          <ac:chgData name="Obstfeld, Amrom E" userId="723fc76c-ee2b-4721-b304-153613f0d15a" providerId="ADAL" clId="{74454752-B718-4274-95DE-65A79B176642}" dt="2021-09-26T16:22:00.903" v="8012" actId="165"/>
          <ac:spMkLst>
            <pc:docMk/>
            <pc:sldMk cId="349703228" sldId="271"/>
            <ac:spMk id="8" creationId="{BC2E4419-C3A8-4EA7-A00A-CF12EB09A1B0}"/>
          </ac:spMkLst>
        </pc:spChg>
        <pc:spChg chg="add mod topLvl">
          <ac:chgData name="Obstfeld, Amrom E" userId="723fc76c-ee2b-4721-b304-153613f0d15a" providerId="ADAL" clId="{74454752-B718-4274-95DE-65A79B176642}" dt="2021-09-26T16:22:00.903" v="8012" actId="165"/>
          <ac:spMkLst>
            <pc:docMk/>
            <pc:sldMk cId="349703228" sldId="271"/>
            <ac:spMk id="9" creationId="{AB369C65-6A47-4BB0-AE19-C5BCC8C94E92}"/>
          </ac:spMkLst>
        </pc:spChg>
        <pc:spChg chg="add mod topLvl">
          <ac:chgData name="Obstfeld, Amrom E" userId="723fc76c-ee2b-4721-b304-153613f0d15a" providerId="ADAL" clId="{74454752-B718-4274-95DE-65A79B176642}" dt="2021-09-26T16:22:00.903" v="8012" actId="165"/>
          <ac:spMkLst>
            <pc:docMk/>
            <pc:sldMk cId="349703228" sldId="271"/>
            <ac:spMk id="10" creationId="{45FD440F-3CBE-4948-AA72-A8AED4FD5E5A}"/>
          </ac:spMkLst>
        </pc:spChg>
        <pc:spChg chg="add mod topLvl">
          <ac:chgData name="Obstfeld, Amrom E" userId="723fc76c-ee2b-4721-b304-153613f0d15a" providerId="ADAL" clId="{74454752-B718-4274-95DE-65A79B176642}" dt="2021-09-26T16:22:00.903" v="8012" actId="165"/>
          <ac:spMkLst>
            <pc:docMk/>
            <pc:sldMk cId="349703228" sldId="271"/>
            <ac:spMk id="11" creationId="{5309FA18-7D71-45A6-8A3F-B9CB99D6D707}"/>
          </ac:spMkLst>
        </pc:spChg>
        <pc:spChg chg="add mod topLvl">
          <ac:chgData name="Obstfeld, Amrom E" userId="723fc76c-ee2b-4721-b304-153613f0d15a" providerId="ADAL" clId="{74454752-B718-4274-95DE-65A79B176642}" dt="2021-09-26T16:22:00.903" v="8012" actId="165"/>
          <ac:spMkLst>
            <pc:docMk/>
            <pc:sldMk cId="349703228" sldId="271"/>
            <ac:spMk id="12" creationId="{EE379225-95D3-440D-9E4D-C4D006F4BDA6}"/>
          </ac:spMkLst>
        </pc:spChg>
        <pc:spChg chg="mod topLvl">
          <ac:chgData name="Obstfeld, Amrom E" userId="723fc76c-ee2b-4721-b304-153613f0d15a" providerId="ADAL" clId="{74454752-B718-4274-95DE-65A79B176642}" dt="2021-09-26T16:22:15.596" v="8013" actId="164"/>
          <ac:spMkLst>
            <pc:docMk/>
            <pc:sldMk cId="349703228" sldId="271"/>
            <ac:spMk id="13" creationId="{93EAE84D-BED1-4867-B3E7-091AACD85022}"/>
          </ac:spMkLst>
        </pc:spChg>
        <pc:spChg chg="mod topLvl">
          <ac:chgData name="Obstfeld, Amrom E" userId="723fc76c-ee2b-4721-b304-153613f0d15a" providerId="ADAL" clId="{74454752-B718-4274-95DE-65A79B176642}" dt="2021-09-26T16:22:23.803" v="8014" actId="164"/>
          <ac:spMkLst>
            <pc:docMk/>
            <pc:sldMk cId="349703228" sldId="271"/>
            <ac:spMk id="14" creationId="{3168BC5C-AF40-44BD-923E-8C13CC0E6F25}"/>
          </ac:spMkLst>
        </pc:spChg>
        <pc:spChg chg="mod topLvl">
          <ac:chgData name="Obstfeld, Amrom E" userId="723fc76c-ee2b-4721-b304-153613f0d15a" providerId="ADAL" clId="{74454752-B718-4274-95DE-65A79B176642}" dt="2021-09-26T16:22:33.405" v="8015" actId="164"/>
          <ac:spMkLst>
            <pc:docMk/>
            <pc:sldMk cId="349703228" sldId="271"/>
            <ac:spMk id="15" creationId="{64D13625-3BF2-4755-8F20-F5229E8A8A9A}"/>
          </ac:spMkLst>
        </pc:spChg>
        <pc:spChg chg="mod topLvl">
          <ac:chgData name="Obstfeld, Amrom E" userId="723fc76c-ee2b-4721-b304-153613f0d15a" providerId="ADAL" clId="{74454752-B718-4274-95DE-65A79B176642}" dt="2021-09-26T16:22:47.213" v="8016" actId="164"/>
          <ac:spMkLst>
            <pc:docMk/>
            <pc:sldMk cId="349703228" sldId="271"/>
            <ac:spMk id="16" creationId="{0C600D93-8711-40C3-9625-CE6F28D44510}"/>
          </ac:spMkLst>
        </pc:spChg>
        <pc:spChg chg="add mod">
          <ac:chgData name="Obstfeld, Amrom E" userId="723fc76c-ee2b-4721-b304-153613f0d15a" providerId="ADAL" clId="{74454752-B718-4274-95DE-65A79B176642}" dt="2021-09-26T16:22:15.596" v="8013" actId="164"/>
          <ac:spMkLst>
            <pc:docMk/>
            <pc:sldMk cId="349703228" sldId="271"/>
            <ac:spMk id="17" creationId="{57D1321F-A992-4242-8C4B-FEE6FC9CD7CA}"/>
          </ac:spMkLst>
        </pc:spChg>
        <pc:spChg chg="add mod">
          <ac:chgData name="Obstfeld, Amrom E" userId="723fc76c-ee2b-4721-b304-153613f0d15a" providerId="ADAL" clId="{74454752-B718-4274-95DE-65A79B176642}" dt="2021-09-26T16:22:23.803" v="8014" actId="164"/>
          <ac:spMkLst>
            <pc:docMk/>
            <pc:sldMk cId="349703228" sldId="271"/>
            <ac:spMk id="18" creationId="{E103E4CE-82E8-4F36-A340-7DB7C051FB0A}"/>
          </ac:spMkLst>
        </pc:spChg>
        <pc:spChg chg="add mod">
          <ac:chgData name="Obstfeld, Amrom E" userId="723fc76c-ee2b-4721-b304-153613f0d15a" providerId="ADAL" clId="{74454752-B718-4274-95DE-65A79B176642}" dt="2021-09-26T16:22:47.213" v="8016" actId="164"/>
          <ac:spMkLst>
            <pc:docMk/>
            <pc:sldMk cId="349703228" sldId="271"/>
            <ac:spMk id="19" creationId="{21BF6F7E-A172-4A8B-B143-3523C28AFA02}"/>
          </ac:spMkLst>
        </pc:spChg>
        <pc:spChg chg="add mod">
          <ac:chgData name="Obstfeld, Amrom E" userId="723fc76c-ee2b-4721-b304-153613f0d15a" providerId="ADAL" clId="{74454752-B718-4274-95DE-65A79B176642}" dt="2021-09-26T16:22:33.405" v="8015" actId="164"/>
          <ac:spMkLst>
            <pc:docMk/>
            <pc:sldMk cId="349703228" sldId="271"/>
            <ac:spMk id="20" creationId="{58E5C38C-F551-4323-9121-97B8B81B62DE}"/>
          </ac:spMkLst>
        </pc:spChg>
        <pc:spChg chg="add mod ord topLvl">
          <ac:chgData name="Obstfeld, Amrom E" userId="723fc76c-ee2b-4721-b304-153613f0d15a" providerId="ADAL" clId="{74454752-B718-4274-95DE-65A79B176642}" dt="2021-09-26T16:22:00.903" v="8012" actId="165"/>
          <ac:spMkLst>
            <pc:docMk/>
            <pc:sldMk cId="349703228" sldId="271"/>
            <ac:spMk id="23" creationId="{366D76F0-FECB-42F1-95E5-46840E475BB4}"/>
          </ac:spMkLst>
        </pc:spChg>
        <pc:spChg chg="add del">
          <ac:chgData name="Obstfeld, Amrom E" userId="723fc76c-ee2b-4721-b304-153613f0d15a" providerId="ADAL" clId="{74454752-B718-4274-95DE-65A79B176642}" dt="2021-09-06T21:49:15.906" v="725"/>
          <ac:spMkLst>
            <pc:docMk/>
            <pc:sldMk cId="349703228" sldId="271"/>
            <ac:spMk id="25" creationId="{23C49CE2-D88F-4F66-9356-928945FA7747}"/>
          </ac:spMkLst>
        </pc:spChg>
        <pc:grpChg chg="add del mod ord">
          <ac:chgData name="Obstfeld, Amrom E" userId="723fc76c-ee2b-4721-b304-153613f0d15a" providerId="ADAL" clId="{74454752-B718-4274-95DE-65A79B176642}" dt="2021-09-26T16:22:00.903" v="8012" actId="165"/>
          <ac:grpSpMkLst>
            <pc:docMk/>
            <pc:sldMk cId="349703228" sldId="271"/>
            <ac:grpSpMk id="3" creationId="{FCB795F3-2DAB-469D-9E40-63DF0F981D1E}"/>
          </ac:grpSpMkLst>
        </pc:grpChg>
        <pc:grpChg chg="del mod">
          <ac:chgData name="Obstfeld, Amrom E" userId="723fc76c-ee2b-4721-b304-153613f0d15a" providerId="ADAL" clId="{74454752-B718-4274-95DE-65A79B176642}" dt="2021-09-26T16:21:51.368" v="8010" actId="165"/>
          <ac:grpSpMkLst>
            <pc:docMk/>
            <pc:sldMk cId="349703228" sldId="271"/>
            <ac:grpSpMk id="4" creationId="{37E21E29-0441-4B89-8D37-724467080370}"/>
          </ac:grpSpMkLst>
        </pc:grpChg>
        <pc:grpChg chg="add mod">
          <ac:chgData name="Obstfeld, Amrom E" userId="723fc76c-ee2b-4721-b304-153613f0d15a" providerId="ADAL" clId="{74454752-B718-4274-95DE-65A79B176642}" dt="2021-09-26T16:22:15.596" v="8013" actId="164"/>
          <ac:grpSpMkLst>
            <pc:docMk/>
            <pc:sldMk cId="349703228" sldId="271"/>
            <ac:grpSpMk id="5" creationId="{DBF5DC92-0ACA-4F3C-9FA0-3EBDFFB15B4E}"/>
          </ac:grpSpMkLst>
        </pc:grpChg>
        <pc:grpChg chg="add mod">
          <ac:chgData name="Obstfeld, Amrom E" userId="723fc76c-ee2b-4721-b304-153613f0d15a" providerId="ADAL" clId="{74454752-B718-4274-95DE-65A79B176642}" dt="2021-09-26T16:22:23.803" v="8014" actId="164"/>
          <ac:grpSpMkLst>
            <pc:docMk/>
            <pc:sldMk cId="349703228" sldId="271"/>
            <ac:grpSpMk id="7" creationId="{32B45B69-6BB2-44B8-A8D5-0095CA956633}"/>
          </ac:grpSpMkLst>
        </pc:grpChg>
        <pc:grpChg chg="add mod">
          <ac:chgData name="Obstfeld, Amrom E" userId="723fc76c-ee2b-4721-b304-153613f0d15a" providerId="ADAL" clId="{74454752-B718-4274-95DE-65A79B176642}" dt="2021-09-26T16:22:33.405" v="8015" actId="164"/>
          <ac:grpSpMkLst>
            <pc:docMk/>
            <pc:sldMk cId="349703228" sldId="271"/>
            <ac:grpSpMk id="21" creationId="{44E642E7-878B-4CA1-9402-A2CC0C117856}"/>
          </ac:grpSpMkLst>
        </pc:grpChg>
        <pc:grpChg chg="add mod">
          <ac:chgData name="Obstfeld, Amrom E" userId="723fc76c-ee2b-4721-b304-153613f0d15a" providerId="ADAL" clId="{74454752-B718-4274-95DE-65A79B176642}" dt="2021-09-26T16:22:47.213" v="8016" actId="164"/>
          <ac:grpSpMkLst>
            <pc:docMk/>
            <pc:sldMk cId="349703228" sldId="271"/>
            <ac:grpSpMk id="22" creationId="{D7A50EF0-979F-43B7-ACB1-1B20143225E1}"/>
          </ac:grpSpMkLst>
        </pc:grpChg>
        <pc:graphicFrameChg chg="add del mod">
          <ac:chgData name="Obstfeld, Amrom E" userId="723fc76c-ee2b-4721-b304-153613f0d15a" providerId="ADAL" clId="{74454752-B718-4274-95DE-65A79B176642}" dt="2021-09-06T21:24:18.564" v="438" actId="18245"/>
          <ac:graphicFrameMkLst>
            <pc:docMk/>
            <pc:sldMk cId="349703228" sldId="271"/>
            <ac:graphicFrameMk id="7" creationId="{D432DA09-27E1-4363-AF50-8C89016374C3}"/>
          </ac:graphicFrameMkLst>
        </pc:graphicFrameChg>
        <pc:picChg chg="add mod">
          <ac:chgData name="Obstfeld, Amrom E" userId="723fc76c-ee2b-4721-b304-153613f0d15a" providerId="ADAL" clId="{74454752-B718-4274-95DE-65A79B176642}" dt="2021-09-26T16:22:15.596" v="8013" actId="164"/>
          <ac:picMkLst>
            <pc:docMk/>
            <pc:sldMk cId="349703228" sldId="271"/>
            <ac:picMk id="1026" creationId="{9C90E0B9-D39A-4135-8F51-6646EF358CC0}"/>
          </ac:picMkLst>
        </pc:picChg>
        <pc:picChg chg="add mod">
          <ac:chgData name="Obstfeld, Amrom E" userId="723fc76c-ee2b-4721-b304-153613f0d15a" providerId="ADAL" clId="{74454752-B718-4274-95DE-65A79B176642}" dt="2021-09-26T16:22:23.803" v="8014" actId="164"/>
          <ac:picMkLst>
            <pc:docMk/>
            <pc:sldMk cId="349703228" sldId="271"/>
            <ac:picMk id="1028" creationId="{210DD8C1-62E4-42DA-827E-B9E8C8C464CD}"/>
          </ac:picMkLst>
        </pc:picChg>
        <pc:picChg chg="add mod">
          <ac:chgData name="Obstfeld, Amrom E" userId="723fc76c-ee2b-4721-b304-153613f0d15a" providerId="ADAL" clId="{74454752-B718-4274-95DE-65A79B176642}" dt="2021-09-26T16:22:23.803" v="8014" actId="164"/>
          <ac:picMkLst>
            <pc:docMk/>
            <pc:sldMk cId="349703228" sldId="271"/>
            <ac:picMk id="1030" creationId="{A03A510E-983C-48E6-BBCF-E1479879B86E}"/>
          </ac:picMkLst>
        </pc:picChg>
        <pc:picChg chg="add mod">
          <ac:chgData name="Obstfeld, Amrom E" userId="723fc76c-ee2b-4721-b304-153613f0d15a" providerId="ADAL" clId="{74454752-B718-4274-95DE-65A79B176642}" dt="2021-09-26T16:22:47.213" v="8016" actId="164"/>
          <ac:picMkLst>
            <pc:docMk/>
            <pc:sldMk cId="349703228" sldId="271"/>
            <ac:picMk id="1032" creationId="{66D8A71E-AE22-4746-BBD6-CB57E98D4AA1}"/>
          </ac:picMkLst>
        </pc:picChg>
      </pc:sldChg>
      <pc:sldChg chg="modSp del">
        <pc:chgData name="Obstfeld, Amrom E" userId="723fc76c-ee2b-4721-b304-153613f0d15a" providerId="ADAL" clId="{74454752-B718-4274-95DE-65A79B176642}" dt="2021-09-06T22:15:34.749" v="1048" actId="2696"/>
        <pc:sldMkLst>
          <pc:docMk/>
          <pc:sldMk cId="3827941305" sldId="272"/>
        </pc:sldMkLst>
        <pc:spChg chg="mod">
          <ac:chgData name="Obstfeld, Amrom E" userId="723fc76c-ee2b-4721-b304-153613f0d15a" providerId="ADAL" clId="{74454752-B718-4274-95DE-65A79B176642}" dt="2021-09-06T22:15:30.023" v="1047"/>
          <ac:spMkLst>
            <pc:docMk/>
            <pc:sldMk cId="3827941305" sldId="272"/>
            <ac:spMk id="5" creationId="{A4DE3688-5A52-4A95-8E74-3387549B8A34}"/>
          </ac:spMkLst>
        </pc:spChg>
      </pc:sldChg>
      <pc:sldChg chg="del">
        <pc:chgData name="Obstfeld, Amrom E" userId="723fc76c-ee2b-4721-b304-153613f0d15a" providerId="ADAL" clId="{74454752-B718-4274-95DE-65A79B176642}" dt="2021-09-17T14:46:36.653" v="4076" actId="47"/>
        <pc:sldMkLst>
          <pc:docMk/>
          <pc:sldMk cId="3816466460" sldId="273"/>
        </pc:sldMkLst>
      </pc:sldChg>
      <pc:sldChg chg="del">
        <pc:chgData name="Obstfeld, Amrom E" userId="723fc76c-ee2b-4721-b304-153613f0d15a" providerId="ADAL" clId="{74454752-B718-4274-95DE-65A79B176642}" dt="2021-09-17T14:46:36.653" v="4076" actId="47"/>
        <pc:sldMkLst>
          <pc:docMk/>
          <pc:sldMk cId="1271813947" sldId="274"/>
        </pc:sldMkLst>
      </pc:sldChg>
      <pc:sldChg chg="del">
        <pc:chgData name="Obstfeld, Amrom E" userId="723fc76c-ee2b-4721-b304-153613f0d15a" providerId="ADAL" clId="{74454752-B718-4274-95DE-65A79B176642}" dt="2021-09-17T14:46:36.653" v="4076" actId="47"/>
        <pc:sldMkLst>
          <pc:docMk/>
          <pc:sldMk cId="3776819334" sldId="275"/>
        </pc:sldMkLst>
      </pc:sldChg>
      <pc:sldChg chg="del">
        <pc:chgData name="Obstfeld, Amrom E" userId="723fc76c-ee2b-4721-b304-153613f0d15a" providerId="ADAL" clId="{74454752-B718-4274-95DE-65A79B176642}" dt="2021-09-17T14:46:36.653" v="4076" actId="47"/>
        <pc:sldMkLst>
          <pc:docMk/>
          <pc:sldMk cId="1511949491" sldId="276"/>
        </pc:sldMkLst>
      </pc:sldChg>
      <pc:sldChg chg="del">
        <pc:chgData name="Obstfeld, Amrom E" userId="723fc76c-ee2b-4721-b304-153613f0d15a" providerId="ADAL" clId="{74454752-B718-4274-95DE-65A79B176642}" dt="2021-09-17T14:46:36.653" v="4076" actId="47"/>
        <pc:sldMkLst>
          <pc:docMk/>
          <pc:sldMk cId="101526339" sldId="277"/>
        </pc:sldMkLst>
      </pc:sldChg>
      <pc:sldChg chg="del">
        <pc:chgData name="Obstfeld, Amrom E" userId="723fc76c-ee2b-4721-b304-153613f0d15a" providerId="ADAL" clId="{74454752-B718-4274-95DE-65A79B176642}" dt="2021-09-17T14:46:36.653" v="4076" actId="47"/>
        <pc:sldMkLst>
          <pc:docMk/>
          <pc:sldMk cId="2553606533" sldId="278"/>
        </pc:sldMkLst>
      </pc:sldChg>
      <pc:sldChg chg="del">
        <pc:chgData name="Obstfeld, Amrom E" userId="723fc76c-ee2b-4721-b304-153613f0d15a" providerId="ADAL" clId="{74454752-B718-4274-95DE-65A79B176642}" dt="2021-09-17T14:46:36.653" v="4076" actId="47"/>
        <pc:sldMkLst>
          <pc:docMk/>
          <pc:sldMk cId="483494373" sldId="279"/>
        </pc:sldMkLst>
      </pc:sldChg>
      <pc:sldChg chg="del">
        <pc:chgData name="Obstfeld, Amrom E" userId="723fc76c-ee2b-4721-b304-153613f0d15a" providerId="ADAL" clId="{74454752-B718-4274-95DE-65A79B176642}" dt="2021-09-17T14:46:36.653" v="4076" actId="47"/>
        <pc:sldMkLst>
          <pc:docMk/>
          <pc:sldMk cId="2992502567" sldId="280"/>
        </pc:sldMkLst>
      </pc:sldChg>
      <pc:sldChg chg="del">
        <pc:chgData name="Obstfeld, Amrom E" userId="723fc76c-ee2b-4721-b304-153613f0d15a" providerId="ADAL" clId="{74454752-B718-4274-95DE-65A79B176642}" dt="2021-09-17T14:46:36.653" v="4076" actId="47"/>
        <pc:sldMkLst>
          <pc:docMk/>
          <pc:sldMk cId="3186029757" sldId="281"/>
        </pc:sldMkLst>
      </pc:sldChg>
      <pc:sldChg chg="addSp delSp modSp mod modAnim modNotesTx">
        <pc:chgData name="Obstfeld, Amrom E" userId="723fc76c-ee2b-4721-b304-153613f0d15a" providerId="ADAL" clId="{74454752-B718-4274-95DE-65A79B176642}" dt="2021-09-27T03:03:28.789" v="11379" actId="20577"/>
        <pc:sldMkLst>
          <pc:docMk/>
          <pc:sldMk cId="1983708636" sldId="282"/>
        </pc:sldMkLst>
        <pc:spChg chg="mod">
          <ac:chgData name="Obstfeld, Amrom E" userId="723fc76c-ee2b-4721-b304-153613f0d15a" providerId="ADAL" clId="{74454752-B718-4274-95DE-65A79B176642}" dt="2021-09-26T16:18:56.777" v="7999" actId="14100"/>
          <ac:spMkLst>
            <pc:docMk/>
            <pc:sldMk cId="1983708636" sldId="282"/>
            <ac:spMk id="2" creationId="{1133FF19-8E6E-463C-9FBB-98D32689D362}"/>
          </ac:spMkLst>
        </pc:spChg>
        <pc:spChg chg="mod">
          <ac:chgData name="Obstfeld, Amrom E" userId="723fc76c-ee2b-4721-b304-153613f0d15a" providerId="ADAL" clId="{74454752-B718-4274-95DE-65A79B176642}" dt="2021-09-27T01:25:26.170" v="10042" actId="165"/>
          <ac:spMkLst>
            <pc:docMk/>
            <pc:sldMk cId="1983708636" sldId="282"/>
            <ac:spMk id="8" creationId="{9D968A87-5FDB-4EC9-BD7A-3A5C08B948C6}"/>
          </ac:spMkLst>
        </pc:spChg>
        <pc:spChg chg="mod">
          <ac:chgData name="Obstfeld, Amrom E" userId="723fc76c-ee2b-4721-b304-153613f0d15a" providerId="ADAL" clId="{74454752-B718-4274-95DE-65A79B176642}" dt="2021-09-27T01:25:26.170" v="10042" actId="165"/>
          <ac:spMkLst>
            <pc:docMk/>
            <pc:sldMk cId="1983708636" sldId="282"/>
            <ac:spMk id="9" creationId="{C29B172D-F4E5-45F8-95B6-292F41568E0E}"/>
          </ac:spMkLst>
        </pc:spChg>
        <pc:spChg chg="mod">
          <ac:chgData name="Obstfeld, Amrom E" userId="723fc76c-ee2b-4721-b304-153613f0d15a" providerId="ADAL" clId="{74454752-B718-4274-95DE-65A79B176642}" dt="2021-09-27T01:25:26.170" v="10042" actId="165"/>
          <ac:spMkLst>
            <pc:docMk/>
            <pc:sldMk cId="1983708636" sldId="282"/>
            <ac:spMk id="12" creationId="{9C7802C1-2228-4F0B-AB37-7EC362F6A1FF}"/>
          </ac:spMkLst>
        </pc:spChg>
        <pc:spChg chg="mod">
          <ac:chgData name="Obstfeld, Amrom E" userId="723fc76c-ee2b-4721-b304-153613f0d15a" providerId="ADAL" clId="{74454752-B718-4274-95DE-65A79B176642}" dt="2021-09-27T01:25:26.170" v="10042" actId="165"/>
          <ac:spMkLst>
            <pc:docMk/>
            <pc:sldMk cId="1983708636" sldId="282"/>
            <ac:spMk id="13" creationId="{A8845DC9-16A6-4A4C-8EA9-D961D93DF26C}"/>
          </ac:spMkLst>
        </pc:spChg>
        <pc:spChg chg="mod">
          <ac:chgData name="Obstfeld, Amrom E" userId="723fc76c-ee2b-4721-b304-153613f0d15a" providerId="ADAL" clId="{74454752-B718-4274-95DE-65A79B176642}" dt="2021-09-27T01:25:26.170" v="10042" actId="165"/>
          <ac:spMkLst>
            <pc:docMk/>
            <pc:sldMk cId="1983708636" sldId="282"/>
            <ac:spMk id="14" creationId="{BD73DA02-3284-464A-95DC-61AF2CD021B0}"/>
          </ac:spMkLst>
        </pc:spChg>
        <pc:spChg chg="mod">
          <ac:chgData name="Obstfeld, Amrom E" userId="723fc76c-ee2b-4721-b304-153613f0d15a" providerId="ADAL" clId="{74454752-B718-4274-95DE-65A79B176642}" dt="2021-09-27T01:25:26.170" v="10042" actId="165"/>
          <ac:spMkLst>
            <pc:docMk/>
            <pc:sldMk cId="1983708636" sldId="282"/>
            <ac:spMk id="15" creationId="{FADDB4A6-5EE9-4814-B8AB-ADAD5E4E8A9A}"/>
          </ac:spMkLst>
        </pc:spChg>
        <pc:spChg chg="mod">
          <ac:chgData name="Obstfeld, Amrom E" userId="723fc76c-ee2b-4721-b304-153613f0d15a" providerId="ADAL" clId="{74454752-B718-4274-95DE-65A79B176642}" dt="2021-09-27T01:25:26.170" v="10042" actId="165"/>
          <ac:spMkLst>
            <pc:docMk/>
            <pc:sldMk cId="1983708636" sldId="282"/>
            <ac:spMk id="16" creationId="{3F307C91-BF8F-4780-A62E-7DCD86656FEF}"/>
          </ac:spMkLst>
        </pc:spChg>
        <pc:spChg chg="mod">
          <ac:chgData name="Obstfeld, Amrom E" userId="723fc76c-ee2b-4721-b304-153613f0d15a" providerId="ADAL" clId="{74454752-B718-4274-95DE-65A79B176642}" dt="2021-09-27T01:25:26.170" v="10042" actId="165"/>
          <ac:spMkLst>
            <pc:docMk/>
            <pc:sldMk cId="1983708636" sldId="282"/>
            <ac:spMk id="17" creationId="{56290ABA-BBE9-4A60-B162-4890EE16B57E}"/>
          </ac:spMkLst>
        </pc:spChg>
        <pc:spChg chg="mod">
          <ac:chgData name="Obstfeld, Amrom E" userId="723fc76c-ee2b-4721-b304-153613f0d15a" providerId="ADAL" clId="{74454752-B718-4274-95DE-65A79B176642}" dt="2021-09-27T01:25:26.170" v="10042" actId="165"/>
          <ac:spMkLst>
            <pc:docMk/>
            <pc:sldMk cId="1983708636" sldId="282"/>
            <ac:spMk id="18" creationId="{F41B6C1E-A8AF-4149-84F2-EE84F07A879B}"/>
          </ac:spMkLst>
        </pc:spChg>
        <pc:spChg chg="mod">
          <ac:chgData name="Obstfeld, Amrom E" userId="723fc76c-ee2b-4721-b304-153613f0d15a" providerId="ADAL" clId="{74454752-B718-4274-95DE-65A79B176642}" dt="2021-09-27T01:25:26.170" v="10042" actId="165"/>
          <ac:spMkLst>
            <pc:docMk/>
            <pc:sldMk cId="1983708636" sldId="282"/>
            <ac:spMk id="19" creationId="{EE235177-0EF7-4B00-936D-15AA181FDF79}"/>
          </ac:spMkLst>
        </pc:spChg>
        <pc:spChg chg="mod">
          <ac:chgData name="Obstfeld, Amrom E" userId="723fc76c-ee2b-4721-b304-153613f0d15a" providerId="ADAL" clId="{74454752-B718-4274-95DE-65A79B176642}" dt="2021-09-27T01:37:08.183" v="10419" actId="3064"/>
          <ac:spMkLst>
            <pc:docMk/>
            <pc:sldMk cId="1983708636" sldId="282"/>
            <ac:spMk id="21" creationId="{A895D540-FD40-465A-9865-B3FC3765D5AB}"/>
          </ac:spMkLst>
        </pc:spChg>
        <pc:spChg chg="mod">
          <ac:chgData name="Obstfeld, Amrom E" userId="723fc76c-ee2b-4721-b304-153613f0d15a" providerId="ADAL" clId="{74454752-B718-4274-95DE-65A79B176642}" dt="2021-09-27T01:36:49.873" v="10415" actId="403"/>
          <ac:spMkLst>
            <pc:docMk/>
            <pc:sldMk cId="1983708636" sldId="282"/>
            <ac:spMk id="22" creationId="{DC34E516-9382-4CDD-A466-9646F00788F8}"/>
          </ac:spMkLst>
        </pc:spChg>
        <pc:spChg chg="mod">
          <ac:chgData name="Obstfeld, Amrom E" userId="723fc76c-ee2b-4721-b304-153613f0d15a" providerId="ADAL" clId="{74454752-B718-4274-95DE-65A79B176642}" dt="2021-09-27T01:36:49.873" v="10415" actId="403"/>
          <ac:spMkLst>
            <pc:docMk/>
            <pc:sldMk cId="1983708636" sldId="282"/>
            <ac:spMk id="23" creationId="{777E31DE-AB12-4B53-9B24-877D70B5148E}"/>
          </ac:spMkLst>
        </pc:spChg>
        <pc:spChg chg="mod">
          <ac:chgData name="Obstfeld, Amrom E" userId="723fc76c-ee2b-4721-b304-153613f0d15a" providerId="ADAL" clId="{74454752-B718-4274-95DE-65A79B176642}" dt="2021-09-27T01:36:49.873" v="10415" actId="403"/>
          <ac:spMkLst>
            <pc:docMk/>
            <pc:sldMk cId="1983708636" sldId="282"/>
            <ac:spMk id="24" creationId="{37D868B4-62A9-4400-A1BB-98BEB474E763}"/>
          </ac:spMkLst>
        </pc:spChg>
        <pc:spChg chg="mod">
          <ac:chgData name="Obstfeld, Amrom E" userId="723fc76c-ee2b-4721-b304-153613f0d15a" providerId="ADAL" clId="{74454752-B718-4274-95DE-65A79B176642}" dt="2021-09-27T01:37:16.545" v="10423" actId="3064"/>
          <ac:spMkLst>
            <pc:docMk/>
            <pc:sldMk cId="1983708636" sldId="282"/>
            <ac:spMk id="25" creationId="{305D1900-F040-4571-A0AF-96E473953A6F}"/>
          </ac:spMkLst>
        </pc:spChg>
        <pc:spChg chg="mod">
          <ac:chgData name="Obstfeld, Amrom E" userId="723fc76c-ee2b-4721-b304-153613f0d15a" providerId="ADAL" clId="{74454752-B718-4274-95DE-65A79B176642}" dt="2021-09-27T01:37:24.051" v="10427" actId="3064"/>
          <ac:spMkLst>
            <pc:docMk/>
            <pc:sldMk cId="1983708636" sldId="282"/>
            <ac:spMk id="26" creationId="{2914065E-16FB-451A-A147-15CB8CC3AF83}"/>
          </ac:spMkLst>
        </pc:spChg>
        <pc:spChg chg="mod">
          <ac:chgData name="Obstfeld, Amrom E" userId="723fc76c-ee2b-4721-b304-153613f0d15a" providerId="ADAL" clId="{74454752-B718-4274-95DE-65A79B176642}" dt="2021-09-27T01:36:49.873" v="10415" actId="403"/>
          <ac:spMkLst>
            <pc:docMk/>
            <pc:sldMk cId="1983708636" sldId="282"/>
            <ac:spMk id="27" creationId="{88BEA6B5-D493-4951-9E9D-1BE95DC0EC35}"/>
          </ac:spMkLst>
        </pc:spChg>
        <pc:spChg chg="mod">
          <ac:chgData name="Obstfeld, Amrom E" userId="723fc76c-ee2b-4721-b304-153613f0d15a" providerId="ADAL" clId="{74454752-B718-4274-95DE-65A79B176642}" dt="2021-09-27T01:36:49.873" v="10415" actId="403"/>
          <ac:spMkLst>
            <pc:docMk/>
            <pc:sldMk cId="1983708636" sldId="282"/>
            <ac:spMk id="28" creationId="{B29C0BAB-0E7B-4B51-B899-3B5C921C18C2}"/>
          </ac:spMkLst>
        </pc:spChg>
        <pc:spChg chg="mod modVis">
          <ac:chgData name="Obstfeld, Amrom E" userId="723fc76c-ee2b-4721-b304-153613f0d15a" providerId="ADAL" clId="{74454752-B718-4274-95DE-65A79B176642}" dt="2021-09-27T01:25:40.360" v="10043" actId="164"/>
          <ac:spMkLst>
            <pc:docMk/>
            <pc:sldMk cId="1983708636" sldId="282"/>
            <ac:spMk id="30" creationId="{CC60724F-4EC0-4E42-9C7D-348E31BF02C4}"/>
          </ac:spMkLst>
        </pc:spChg>
        <pc:grpChg chg="add mod">
          <ac:chgData name="Obstfeld, Amrom E" userId="723fc76c-ee2b-4721-b304-153613f0d15a" providerId="ADAL" clId="{74454752-B718-4274-95DE-65A79B176642}" dt="2021-09-27T01:25:40.360" v="10043" actId="164"/>
          <ac:grpSpMkLst>
            <pc:docMk/>
            <pc:sldMk cId="1983708636" sldId="282"/>
            <ac:grpSpMk id="3" creationId="{BB95B345-FC54-4E73-9236-E2E9DB31A522}"/>
          </ac:grpSpMkLst>
        </pc:grpChg>
        <pc:grpChg chg="mod topLvl modVis">
          <ac:chgData name="Obstfeld, Amrom E" userId="723fc76c-ee2b-4721-b304-153613f0d15a" providerId="ADAL" clId="{74454752-B718-4274-95DE-65A79B176642}" dt="2021-09-27T01:25:40.360" v="10043" actId="164"/>
          <ac:grpSpMkLst>
            <pc:docMk/>
            <pc:sldMk cId="1983708636" sldId="282"/>
            <ac:grpSpMk id="10" creationId="{342EF3C7-029F-42F1-9D79-6EF13E8BABC1}"/>
          </ac:grpSpMkLst>
        </pc:grpChg>
        <pc:grpChg chg="mod topLvl modVis">
          <ac:chgData name="Obstfeld, Amrom E" userId="723fc76c-ee2b-4721-b304-153613f0d15a" providerId="ADAL" clId="{74454752-B718-4274-95DE-65A79B176642}" dt="2021-09-27T01:25:26.170" v="10042" actId="165"/>
          <ac:grpSpMkLst>
            <pc:docMk/>
            <pc:sldMk cId="1983708636" sldId="282"/>
            <ac:grpSpMk id="11" creationId="{FB2D9554-924F-464E-83BB-4C2D7F61732A}"/>
          </ac:grpSpMkLst>
        </pc:grpChg>
        <pc:grpChg chg="del">
          <ac:chgData name="Obstfeld, Amrom E" userId="723fc76c-ee2b-4721-b304-153613f0d15a" providerId="ADAL" clId="{74454752-B718-4274-95DE-65A79B176642}" dt="2021-09-27T01:25:26.170" v="10042" actId="165"/>
          <ac:grpSpMkLst>
            <pc:docMk/>
            <pc:sldMk cId="1983708636" sldId="282"/>
            <ac:grpSpMk id="29" creationId="{A0F3AEF3-3F8B-40D6-905D-48820B287E56}"/>
          </ac:grpSpMkLst>
        </pc:grpChg>
        <pc:picChg chg="mod">
          <ac:chgData name="Obstfeld, Amrom E" userId="723fc76c-ee2b-4721-b304-153613f0d15a" providerId="ADAL" clId="{74454752-B718-4274-95DE-65A79B176642}" dt="2021-09-27T01:25:26.170" v="10042" actId="165"/>
          <ac:picMkLst>
            <pc:docMk/>
            <pc:sldMk cId="1983708636" sldId="282"/>
            <ac:picMk id="7" creationId="{7F8FA127-D351-4B34-BF71-DFC1FF4EF21F}"/>
          </ac:picMkLst>
        </pc:picChg>
      </pc:sldChg>
      <pc:sldChg chg="addSp delSp modSp mod modNotesTx">
        <pc:chgData name="Obstfeld, Amrom E" userId="723fc76c-ee2b-4721-b304-153613f0d15a" providerId="ADAL" clId="{74454752-B718-4274-95DE-65A79B176642}" dt="2021-09-27T03:08:13.547" v="11792" actId="20577"/>
        <pc:sldMkLst>
          <pc:docMk/>
          <pc:sldMk cId="1592187630" sldId="283"/>
        </pc:sldMkLst>
        <pc:spChg chg="del mod">
          <ac:chgData name="Obstfeld, Amrom E" userId="723fc76c-ee2b-4721-b304-153613f0d15a" providerId="ADAL" clId="{74454752-B718-4274-95DE-65A79B176642}" dt="2021-09-26T16:19:09.826" v="8002" actId="478"/>
          <ac:spMkLst>
            <pc:docMk/>
            <pc:sldMk cId="1592187630" sldId="283"/>
            <ac:spMk id="2" creationId="{1133FF19-8E6E-463C-9FBB-98D32689D362}"/>
          </ac:spMkLst>
        </pc:spChg>
        <pc:spChg chg="add del mod">
          <ac:chgData name="Obstfeld, Amrom E" userId="723fc76c-ee2b-4721-b304-153613f0d15a" providerId="ADAL" clId="{74454752-B718-4274-95DE-65A79B176642}" dt="2021-09-26T16:19:18.416" v="8005" actId="478"/>
          <ac:spMkLst>
            <pc:docMk/>
            <pc:sldMk cId="1592187630" sldId="283"/>
            <ac:spMk id="3" creationId="{FA7FC9CD-4B44-4E02-AF8D-709CE2CFE1E3}"/>
          </ac:spMkLst>
        </pc:spChg>
        <pc:spChg chg="mod topLvl">
          <ac:chgData name="Obstfeld, Amrom E" userId="723fc76c-ee2b-4721-b304-153613f0d15a" providerId="ADAL" clId="{74454752-B718-4274-95DE-65A79B176642}" dt="2021-09-27T03:05:40.350" v="11704" actId="165"/>
          <ac:spMkLst>
            <pc:docMk/>
            <pc:sldMk cId="1592187630" sldId="283"/>
            <ac:spMk id="4" creationId="{6892250E-EB08-466A-AD93-98538CBBFD73}"/>
          </ac:spMkLst>
        </pc:spChg>
        <pc:spChg chg="mod topLvl">
          <ac:chgData name="Obstfeld, Amrom E" userId="723fc76c-ee2b-4721-b304-153613f0d15a" providerId="ADAL" clId="{74454752-B718-4274-95DE-65A79B176642}" dt="2021-09-27T03:07:20.054" v="11707" actId="165"/>
          <ac:spMkLst>
            <pc:docMk/>
            <pc:sldMk cId="1592187630" sldId="283"/>
            <ac:spMk id="8" creationId="{9D968A87-5FDB-4EC9-BD7A-3A5C08B948C6}"/>
          </ac:spMkLst>
        </pc:spChg>
        <pc:spChg chg="mod topLvl">
          <ac:chgData name="Obstfeld, Amrom E" userId="723fc76c-ee2b-4721-b304-153613f0d15a" providerId="ADAL" clId="{74454752-B718-4274-95DE-65A79B176642}" dt="2021-09-27T03:07:20.054" v="11707" actId="165"/>
          <ac:spMkLst>
            <pc:docMk/>
            <pc:sldMk cId="1592187630" sldId="283"/>
            <ac:spMk id="9" creationId="{C29B172D-F4E5-45F8-95B6-292F41568E0E}"/>
          </ac:spMkLst>
        </pc:spChg>
        <pc:spChg chg="mod topLvl">
          <ac:chgData name="Obstfeld, Amrom E" userId="723fc76c-ee2b-4721-b304-153613f0d15a" providerId="ADAL" clId="{74454752-B718-4274-95DE-65A79B176642}" dt="2021-09-27T03:07:20.054" v="11707" actId="165"/>
          <ac:spMkLst>
            <pc:docMk/>
            <pc:sldMk cId="1592187630" sldId="283"/>
            <ac:spMk id="12" creationId="{9C7802C1-2228-4F0B-AB37-7EC362F6A1FF}"/>
          </ac:spMkLst>
        </pc:spChg>
        <pc:spChg chg="mod topLvl">
          <ac:chgData name="Obstfeld, Amrom E" userId="723fc76c-ee2b-4721-b304-153613f0d15a" providerId="ADAL" clId="{74454752-B718-4274-95DE-65A79B176642}" dt="2021-09-27T03:07:20.054" v="11707" actId="165"/>
          <ac:spMkLst>
            <pc:docMk/>
            <pc:sldMk cId="1592187630" sldId="283"/>
            <ac:spMk id="13" creationId="{A8845DC9-16A6-4A4C-8EA9-D961D93DF26C}"/>
          </ac:spMkLst>
        </pc:spChg>
        <pc:spChg chg="mod topLvl">
          <ac:chgData name="Obstfeld, Amrom E" userId="723fc76c-ee2b-4721-b304-153613f0d15a" providerId="ADAL" clId="{74454752-B718-4274-95DE-65A79B176642}" dt="2021-09-27T03:07:20.054" v="11707" actId="165"/>
          <ac:spMkLst>
            <pc:docMk/>
            <pc:sldMk cId="1592187630" sldId="283"/>
            <ac:spMk id="14" creationId="{BD73DA02-3284-464A-95DC-61AF2CD021B0}"/>
          </ac:spMkLst>
        </pc:spChg>
        <pc:spChg chg="mod topLvl">
          <ac:chgData name="Obstfeld, Amrom E" userId="723fc76c-ee2b-4721-b304-153613f0d15a" providerId="ADAL" clId="{74454752-B718-4274-95DE-65A79B176642}" dt="2021-09-27T03:07:20.054" v="11707" actId="165"/>
          <ac:spMkLst>
            <pc:docMk/>
            <pc:sldMk cId="1592187630" sldId="283"/>
            <ac:spMk id="15" creationId="{FADDB4A6-5EE9-4814-B8AB-ADAD5E4E8A9A}"/>
          </ac:spMkLst>
        </pc:spChg>
        <pc:spChg chg="mod topLvl">
          <ac:chgData name="Obstfeld, Amrom E" userId="723fc76c-ee2b-4721-b304-153613f0d15a" providerId="ADAL" clId="{74454752-B718-4274-95DE-65A79B176642}" dt="2021-09-27T03:07:20.054" v="11707" actId="165"/>
          <ac:spMkLst>
            <pc:docMk/>
            <pc:sldMk cId="1592187630" sldId="283"/>
            <ac:spMk id="16" creationId="{3F307C91-BF8F-4780-A62E-7DCD86656FEF}"/>
          </ac:spMkLst>
        </pc:spChg>
        <pc:spChg chg="mod topLvl">
          <ac:chgData name="Obstfeld, Amrom E" userId="723fc76c-ee2b-4721-b304-153613f0d15a" providerId="ADAL" clId="{74454752-B718-4274-95DE-65A79B176642}" dt="2021-09-27T03:07:20.054" v="11707" actId="165"/>
          <ac:spMkLst>
            <pc:docMk/>
            <pc:sldMk cId="1592187630" sldId="283"/>
            <ac:spMk id="17" creationId="{56290ABA-BBE9-4A60-B162-4890EE16B57E}"/>
          </ac:spMkLst>
        </pc:spChg>
        <pc:spChg chg="mod topLvl">
          <ac:chgData name="Obstfeld, Amrom E" userId="723fc76c-ee2b-4721-b304-153613f0d15a" providerId="ADAL" clId="{74454752-B718-4274-95DE-65A79B176642}" dt="2021-09-27T03:07:20.054" v="11707" actId="165"/>
          <ac:spMkLst>
            <pc:docMk/>
            <pc:sldMk cId="1592187630" sldId="283"/>
            <ac:spMk id="18" creationId="{F41B6C1E-A8AF-4149-84F2-EE84F07A879B}"/>
          </ac:spMkLst>
        </pc:spChg>
        <pc:spChg chg="mod topLvl">
          <ac:chgData name="Obstfeld, Amrom E" userId="723fc76c-ee2b-4721-b304-153613f0d15a" providerId="ADAL" clId="{74454752-B718-4274-95DE-65A79B176642}" dt="2021-09-27T03:07:20.054" v="11707" actId="165"/>
          <ac:spMkLst>
            <pc:docMk/>
            <pc:sldMk cId="1592187630" sldId="283"/>
            <ac:spMk id="19" creationId="{EE235177-0EF7-4B00-936D-15AA181FDF79}"/>
          </ac:spMkLst>
        </pc:spChg>
        <pc:spChg chg="mod topLvl">
          <ac:chgData name="Obstfeld, Amrom E" userId="723fc76c-ee2b-4721-b304-153613f0d15a" providerId="ADAL" clId="{74454752-B718-4274-95DE-65A79B176642}" dt="2021-09-27T03:07:20.054" v="11707" actId="165"/>
          <ac:spMkLst>
            <pc:docMk/>
            <pc:sldMk cId="1592187630" sldId="283"/>
            <ac:spMk id="21" creationId="{A895D540-FD40-465A-9865-B3FC3765D5AB}"/>
          </ac:spMkLst>
        </pc:spChg>
        <pc:spChg chg="mod topLvl">
          <ac:chgData name="Obstfeld, Amrom E" userId="723fc76c-ee2b-4721-b304-153613f0d15a" providerId="ADAL" clId="{74454752-B718-4274-95DE-65A79B176642}" dt="2021-09-27T03:07:20.054" v="11707" actId="165"/>
          <ac:spMkLst>
            <pc:docMk/>
            <pc:sldMk cId="1592187630" sldId="283"/>
            <ac:spMk id="22" creationId="{DC34E516-9382-4CDD-A466-9646F00788F8}"/>
          </ac:spMkLst>
        </pc:spChg>
        <pc:spChg chg="mod topLvl">
          <ac:chgData name="Obstfeld, Amrom E" userId="723fc76c-ee2b-4721-b304-153613f0d15a" providerId="ADAL" clId="{74454752-B718-4274-95DE-65A79B176642}" dt="2021-09-27T03:07:20.054" v="11707" actId="165"/>
          <ac:spMkLst>
            <pc:docMk/>
            <pc:sldMk cId="1592187630" sldId="283"/>
            <ac:spMk id="23" creationId="{777E31DE-AB12-4B53-9B24-877D70B5148E}"/>
          </ac:spMkLst>
        </pc:spChg>
        <pc:spChg chg="mod topLvl">
          <ac:chgData name="Obstfeld, Amrom E" userId="723fc76c-ee2b-4721-b304-153613f0d15a" providerId="ADAL" clId="{74454752-B718-4274-95DE-65A79B176642}" dt="2021-09-27T03:07:20.054" v="11707" actId="165"/>
          <ac:spMkLst>
            <pc:docMk/>
            <pc:sldMk cId="1592187630" sldId="283"/>
            <ac:spMk id="24" creationId="{37D868B4-62A9-4400-A1BB-98BEB474E763}"/>
          </ac:spMkLst>
        </pc:spChg>
        <pc:spChg chg="mod topLvl">
          <ac:chgData name="Obstfeld, Amrom E" userId="723fc76c-ee2b-4721-b304-153613f0d15a" providerId="ADAL" clId="{74454752-B718-4274-95DE-65A79B176642}" dt="2021-09-27T03:07:20.054" v="11707" actId="165"/>
          <ac:spMkLst>
            <pc:docMk/>
            <pc:sldMk cId="1592187630" sldId="283"/>
            <ac:spMk id="25" creationId="{305D1900-F040-4571-A0AF-96E473953A6F}"/>
          </ac:spMkLst>
        </pc:spChg>
        <pc:spChg chg="mod topLvl">
          <ac:chgData name="Obstfeld, Amrom E" userId="723fc76c-ee2b-4721-b304-153613f0d15a" providerId="ADAL" clId="{74454752-B718-4274-95DE-65A79B176642}" dt="2021-09-27T03:07:20.054" v="11707" actId="165"/>
          <ac:spMkLst>
            <pc:docMk/>
            <pc:sldMk cId="1592187630" sldId="283"/>
            <ac:spMk id="26" creationId="{2914065E-16FB-451A-A147-15CB8CC3AF83}"/>
          </ac:spMkLst>
        </pc:spChg>
        <pc:spChg chg="mod topLvl">
          <ac:chgData name="Obstfeld, Amrom E" userId="723fc76c-ee2b-4721-b304-153613f0d15a" providerId="ADAL" clId="{74454752-B718-4274-95DE-65A79B176642}" dt="2021-09-27T03:07:20.054" v="11707" actId="165"/>
          <ac:spMkLst>
            <pc:docMk/>
            <pc:sldMk cId="1592187630" sldId="283"/>
            <ac:spMk id="27" creationId="{88BEA6B5-D493-4951-9E9D-1BE95DC0EC35}"/>
          </ac:spMkLst>
        </pc:spChg>
        <pc:spChg chg="mod topLvl">
          <ac:chgData name="Obstfeld, Amrom E" userId="723fc76c-ee2b-4721-b304-153613f0d15a" providerId="ADAL" clId="{74454752-B718-4274-95DE-65A79B176642}" dt="2021-09-27T03:07:20.054" v="11707" actId="165"/>
          <ac:spMkLst>
            <pc:docMk/>
            <pc:sldMk cId="1592187630" sldId="283"/>
            <ac:spMk id="28" creationId="{B29C0BAB-0E7B-4B51-B899-3B5C921C18C2}"/>
          </ac:spMkLst>
        </pc:spChg>
        <pc:spChg chg="mod topLvl">
          <ac:chgData name="Obstfeld, Amrom E" userId="723fc76c-ee2b-4721-b304-153613f0d15a" providerId="ADAL" clId="{74454752-B718-4274-95DE-65A79B176642}" dt="2021-09-27T03:05:40.350" v="11704" actId="165"/>
          <ac:spMkLst>
            <pc:docMk/>
            <pc:sldMk cId="1592187630" sldId="283"/>
            <ac:spMk id="30" creationId="{CC60724F-4EC0-4E42-9C7D-348E31BF02C4}"/>
          </ac:spMkLst>
        </pc:spChg>
        <pc:spChg chg="mod topLvl">
          <ac:chgData name="Obstfeld, Amrom E" userId="723fc76c-ee2b-4721-b304-153613f0d15a" providerId="ADAL" clId="{74454752-B718-4274-95DE-65A79B176642}" dt="2021-09-27T03:05:40.350" v="11704" actId="165"/>
          <ac:spMkLst>
            <pc:docMk/>
            <pc:sldMk cId="1592187630" sldId="283"/>
            <ac:spMk id="32" creationId="{8CC2CCD4-98D7-4B19-92F5-6A09D87627D9}"/>
          </ac:spMkLst>
        </pc:spChg>
        <pc:spChg chg="mod topLvl">
          <ac:chgData name="Obstfeld, Amrom E" userId="723fc76c-ee2b-4721-b304-153613f0d15a" providerId="ADAL" clId="{74454752-B718-4274-95DE-65A79B176642}" dt="2021-09-27T03:05:40.350" v="11704" actId="165"/>
          <ac:spMkLst>
            <pc:docMk/>
            <pc:sldMk cId="1592187630" sldId="283"/>
            <ac:spMk id="33" creationId="{46D08AEB-37EE-4048-8462-391127A8C532}"/>
          </ac:spMkLst>
        </pc:spChg>
        <pc:spChg chg="mod topLvl">
          <ac:chgData name="Obstfeld, Amrom E" userId="723fc76c-ee2b-4721-b304-153613f0d15a" providerId="ADAL" clId="{74454752-B718-4274-95DE-65A79B176642}" dt="2021-09-27T03:05:40.350" v="11704" actId="165"/>
          <ac:spMkLst>
            <pc:docMk/>
            <pc:sldMk cId="1592187630" sldId="283"/>
            <ac:spMk id="34" creationId="{160EDD2F-BD5E-41BB-A2A9-401D5D958329}"/>
          </ac:spMkLst>
        </pc:spChg>
        <pc:spChg chg="mod topLvl">
          <ac:chgData name="Obstfeld, Amrom E" userId="723fc76c-ee2b-4721-b304-153613f0d15a" providerId="ADAL" clId="{74454752-B718-4274-95DE-65A79B176642}" dt="2021-09-27T03:05:40.350" v="11704" actId="165"/>
          <ac:spMkLst>
            <pc:docMk/>
            <pc:sldMk cId="1592187630" sldId="283"/>
            <ac:spMk id="35" creationId="{3BBC7766-DB96-42DA-897C-1ADE6899CF4B}"/>
          </ac:spMkLst>
        </pc:spChg>
        <pc:spChg chg="mod topLvl">
          <ac:chgData name="Obstfeld, Amrom E" userId="723fc76c-ee2b-4721-b304-153613f0d15a" providerId="ADAL" clId="{74454752-B718-4274-95DE-65A79B176642}" dt="2021-09-27T03:05:40.350" v="11704" actId="165"/>
          <ac:spMkLst>
            <pc:docMk/>
            <pc:sldMk cId="1592187630" sldId="283"/>
            <ac:spMk id="36" creationId="{40F50903-5B9C-4E2F-A017-D839435FD699}"/>
          </ac:spMkLst>
        </pc:spChg>
        <pc:spChg chg="add del mod">
          <ac:chgData name="Obstfeld, Amrom E" userId="723fc76c-ee2b-4721-b304-153613f0d15a" providerId="ADAL" clId="{74454752-B718-4274-95DE-65A79B176642}" dt="2021-09-20T17:30:35.280" v="5993"/>
          <ac:spMkLst>
            <pc:docMk/>
            <pc:sldMk cId="1592187630" sldId="283"/>
            <ac:spMk id="37" creationId="{341DB90A-9697-428A-9B07-7FB43D406ECE}"/>
          </ac:spMkLst>
        </pc:spChg>
        <pc:spChg chg="add del mod">
          <ac:chgData name="Obstfeld, Amrom E" userId="723fc76c-ee2b-4721-b304-153613f0d15a" providerId="ADAL" clId="{74454752-B718-4274-95DE-65A79B176642}" dt="2021-09-26T16:19:06.321" v="8001"/>
          <ac:spMkLst>
            <pc:docMk/>
            <pc:sldMk cId="1592187630" sldId="283"/>
            <ac:spMk id="37" creationId="{4364D248-BC89-430E-ABD4-E0F4769D3A0B}"/>
          </ac:spMkLst>
        </pc:spChg>
        <pc:spChg chg="add del mod">
          <ac:chgData name="Obstfeld, Amrom E" userId="723fc76c-ee2b-4721-b304-153613f0d15a" providerId="ADAL" clId="{74454752-B718-4274-95DE-65A79B176642}" dt="2021-09-26T16:19:14.328" v="8004" actId="478"/>
          <ac:spMkLst>
            <pc:docMk/>
            <pc:sldMk cId="1592187630" sldId="283"/>
            <ac:spMk id="38" creationId="{866D8624-74E1-4E15-81CD-3E4BB41C7E06}"/>
          </ac:spMkLst>
        </pc:spChg>
        <pc:spChg chg="add mod">
          <ac:chgData name="Obstfeld, Amrom E" userId="723fc76c-ee2b-4721-b304-153613f0d15a" providerId="ADAL" clId="{74454752-B718-4274-95DE-65A79B176642}" dt="2021-09-26T16:19:19.325" v="8006"/>
          <ac:spMkLst>
            <pc:docMk/>
            <pc:sldMk cId="1592187630" sldId="283"/>
            <ac:spMk id="39" creationId="{EF74E6F4-B6D3-44DB-9D95-34DBF31D2639}"/>
          </ac:spMkLst>
        </pc:spChg>
        <pc:grpChg chg="add mod">
          <ac:chgData name="Obstfeld, Amrom E" userId="723fc76c-ee2b-4721-b304-153613f0d15a" providerId="ADAL" clId="{74454752-B718-4274-95DE-65A79B176642}" dt="2021-09-14T18:22:41.631" v="1318" actId="164"/>
          <ac:grpSpMkLst>
            <pc:docMk/>
            <pc:sldMk cId="1592187630" sldId="283"/>
            <ac:grpSpMk id="5" creationId="{95B09B6B-404D-41C2-98A7-51211D208C37}"/>
          </ac:grpSpMkLst>
        </pc:grpChg>
        <pc:grpChg chg="add del mod">
          <ac:chgData name="Obstfeld, Amrom E" userId="723fc76c-ee2b-4721-b304-153613f0d15a" providerId="ADAL" clId="{74454752-B718-4274-95DE-65A79B176642}" dt="2021-09-27T03:05:40.350" v="11704" actId="165"/>
          <ac:grpSpMkLst>
            <pc:docMk/>
            <pc:sldMk cId="1592187630" sldId="283"/>
            <ac:grpSpMk id="6" creationId="{85BF9CBB-CC07-4A1B-8D89-056392F0BA0A}"/>
          </ac:grpSpMkLst>
        </pc:grpChg>
        <pc:grpChg chg="add del mod topLvl">
          <ac:chgData name="Obstfeld, Amrom E" userId="723fc76c-ee2b-4721-b304-153613f0d15a" providerId="ADAL" clId="{74454752-B718-4274-95DE-65A79B176642}" dt="2021-09-27T03:07:20.054" v="11707" actId="165"/>
          <ac:grpSpMkLst>
            <pc:docMk/>
            <pc:sldMk cId="1592187630" sldId="283"/>
            <ac:grpSpMk id="10" creationId="{342EF3C7-029F-42F1-9D79-6EF13E8BABC1}"/>
          </ac:grpSpMkLst>
        </pc:grpChg>
        <pc:grpChg chg="add del mod topLvl">
          <ac:chgData name="Obstfeld, Amrom E" userId="723fc76c-ee2b-4721-b304-153613f0d15a" providerId="ADAL" clId="{74454752-B718-4274-95DE-65A79B176642}" dt="2021-09-27T03:07:20.054" v="11707" actId="165"/>
          <ac:grpSpMkLst>
            <pc:docMk/>
            <pc:sldMk cId="1592187630" sldId="283"/>
            <ac:grpSpMk id="11" creationId="{FB2D9554-924F-464E-83BB-4C2D7F61732A}"/>
          </ac:grpSpMkLst>
        </pc:grpChg>
        <pc:grpChg chg="del mod topLvl">
          <ac:chgData name="Obstfeld, Amrom E" userId="723fc76c-ee2b-4721-b304-153613f0d15a" providerId="ADAL" clId="{74454752-B718-4274-95DE-65A79B176642}" dt="2021-09-27T03:06:26.326" v="11705" actId="165"/>
          <ac:grpSpMkLst>
            <pc:docMk/>
            <pc:sldMk cId="1592187630" sldId="283"/>
            <ac:grpSpMk id="29" creationId="{A0F3AEF3-3F8B-40D6-905D-48820B287E56}"/>
          </ac:grpSpMkLst>
        </pc:grpChg>
        <pc:picChg chg="del">
          <ac:chgData name="Obstfeld, Amrom E" userId="723fc76c-ee2b-4721-b304-153613f0d15a" providerId="ADAL" clId="{74454752-B718-4274-95DE-65A79B176642}" dt="2021-09-20T17:18:52.193" v="5933" actId="478"/>
          <ac:picMkLst>
            <pc:docMk/>
            <pc:sldMk cId="1592187630" sldId="283"/>
            <ac:picMk id="3" creationId="{7FB17B17-1C30-4BD6-828E-FF20AE0EAE8D}"/>
          </ac:picMkLst>
        </pc:picChg>
        <pc:picChg chg="mod topLvl">
          <ac:chgData name="Obstfeld, Amrom E" userId="723fc76c-ee2b-4721-b304-153613f0d15a" providerId="ADAL" clId="{74454752-B718-4274-95DE-65A79B176642}" dt="2021-09-27T03:07:20.054" v="11707" actId="165"/>
          <ac:picMkLst>
            <pc:docMk/>
            <pc:sldMk cId="1592187630" sldId="283"/>
            <ac:picMk id="7" creationId="{7F8FA127-D351-4B34-BF71-DFC1FF4EF21F}"/>
          </ac:picMkLst>
        </pc:picChg>
      </pc:sldChg>
      <pc:sldChg chg="addSp delSp modSp mod delAnim modAnim modNotesTx">
        <pc:chgData name="Obstfeld, Amrom E" userId="723fc76c-ee2b-4721-b304-153613f0d15a" providerId="ADAL" clId="{74454752-B718-4274-95DE-65A79B176642}" dt="2021-09-30T02:44:48.800" v="22416" actId="14100"/>
        <pc:sldMkLst>
          <pc:docMk/>
          <pc:sldMk cId="4260546570" sldId="284"/>
        </pc:sldMkLst>
        <pc:spChg chg="mod">
          <ac:chgData name="Obstfeld, Amrom E" userId="723fc76c-ee2b-4721-b304-153613f0d15a" providerId="ADAL" clId="{74454752-B718-4274-95DE-65A79B176642}" dt="2021-09-30T02:44:48.800" v="22416" actId="14100"/>
          <ac:spMkLst>
            <pc:docMk/>
            <pc:sldMk cId="4260546570" sldId="284"/>
            <ac:spMk id="2" creationId="{1133FF19-8E6E-463C-9FBB-98D32689D362}"/>
          </ac:spMkLst>
        </pc:spChg>
        <pc:spChg chg="del mod">
          <ac:chgData name="Obstfeld, Amrom E" userId="723fc76c-ee2b-4721-b304-153613f0d15a" providerId="ADAL" clId="{74454752-B718-4274-95DE-65A79B176642}" dt="2021-09-14T18:31:39.356" v="1605" actId="478"/>
          <ac:spMkLst>
            <pc:docMk/>
            <pc:sldMk cId="4260546570" sldId="284"/>
            <ac:spMk id="4" creationId="{6892250E-EB08-466A-AD93-98538CBBFD73}"/>
          </ac:spMkLst>
        </pc:spChg>
        <pc:spChg chg="add del mod">
          <ac:chgData name="Obstfeld, Amrom E" userId="723fc76c-ee2b-4721-b304-153613f0d15a" providerId="ADAL" clId="{74454752-B718-4274-95DE-65A79B176642}" dt="2021-09-03T18:24:39.312" v="355" actId="478"/>
          <ac:spMkLst>
            <pc:docMk/>
            <pc:sldMk cId="4260546570" sldId="284"/>
            <ac:spMk id="5" creationId="{46561B92-FAF0-4CC1-964B-37E96911AE63}"/>
          </ac:spMkLst>
        </pc:spChg>
        <pc:spChg chg="add del mod">
          <ac:chgData name="Obstfeld, Amrom E" userId="723fc76c-ee2b-4721-b304-153613f0d15a" providerId="ADAL" clId="{74454752-B718-4274-95DE-65A79B176642}" dt="2021-09-03T18:26:40.327" v="372" actId="478"/>
          <ac:spMkLst>
            <pc:docMk/>
            <pc:sldMk cId="4260546570" sldId="284"/>
            <ac:spMk id="6" creationId="{48DA6F06-0607-4685-A05E-BFCE20DBE3CB}"/>
          </ac:spMkLst>
        </pc:spChg>
        <pc:spChg chg="add del mod">
          <ac:chgData name="Obstfeld, Amrom E" userId="723fc76c-ee2b-4721-b304-153613f0d15a" providerId="ADAL" clId="{74454752-B718-4274-95DE-65A79B176642}" dt="2021-09-03T18:27:53.240" v="384"/>
          <ac:spMkLst>
            <pc:docMk/>
            <pc:sldMk cId="4260546570" sldId="284"/>
            <ac:spMk id="20" creationId="{8E171F32-415D-4659-B466-11EC5C3DF7C6}"/>
          </ac:spMkLst>
        </pc:spChg>
        <pc:spChg chg="del mod">
          <ac:chgData name="Obstfeld, Amrom E" userId="723fc76c-ee2b-4721-b304-153613f0d15a" providerId="ADAL" clId="{74454752-B718-4274-95DE-65A79B176642}" dt="2021-09-14T18:31:39.356" v="1605" actId="478"/>
          <ac:spMkLst>
            <pc:docMk/>
            <pc:sldMk cId="4260546570" sldId="284"/>
            <ac:spMk id="30" creationId="{CC60724F-4EC0-4E42-9C7D-348E31BF02C4}"/>
          </ac:spMkLst>
        </pc:spChg>
        <pc:spChg chg="add del mod">
          <ac:chgData name="Obstfeld, Amrom E" userId="723fc76c-ee2b-4721-b304-153613f0d15a" providerId="ADAL" clId="{74454752-B718-4274-95DE-65A79B176642}" dt="2021-09-03T18:27:53.240" v="384"/>
          <ac:spMkLst>
            <pc:docMk/>
            <pc:sldMk cId="4260546570" sldId="284"/>
            <ac:spMk id="31" creationId="{D8775993-42F9-478B-86DA-247359CDACA0}"/>
          </ac:spMkLst>
        </pc:spChg>
        <pc:spChg chg="del mod">
          <ac:chgData name="Obstfeld, Amrom E" userId="723fc76c-ee2b-4721-b304-153613f0d15a" providerId="ADAL" clId="{74454752-B718-4274-95DE-65A79B176642}" dt="2021-09-14T18:31:39.356" v="1605" actId="478"/>
          <ac:spMkLst>
            <pc:docMk/>
            <pc:sldMk cId="4260546570" sldId="284"/>
            <ac:spMk id="32" creationId="{8CC2CCD4-98D7-4B19-92F5-6A09D87627D9}"/>
          </ac:spMkLst>
        </pc:spChg>
        <pc:spChg chg="del mod">
          <ac:chgData name="Obstfeld, Amrom E" userId="723fc76c-ee2b-4721-b304-153613f0d15a" providerId="ADAL" clId="{74454752-B718-4274-95DE-65A79B176642}" dt="2021-09-14T18:31:39.356" v="1605" actId="478"/>
          <ac:spMkLst>
            <pc:docMk/>
            <pc:sldMk cId="4260546570" sldId="284"/>
            <ac:spMk id="35" creationId="{3BBC7766-DB96-42DA-897C-1ADE6899CF4B}"/>
          </ac:spMkLst>
        </pc:spChg>
        <pc:spChg chg="del mod">
          <ac:chgData name="Obstfeld, Amrom E" userId="723fc76c-ee2b-4721-b304-153613f0d15a" providerId="ADAL" clId="{74454752-B718-4274-95DE-65A79B176642}" dt="2021-09-14T18:31:39.356" v="1605" actId="478"/>
          <ac:spMkLst>
            <pc:docMk/>
            <pc:sldMk cId="4260546570" sldId="284"/>
            <ac:spMk id="36" creationId="{CED50790-4FA0-401D-A9C3-6C481E90C3B0}"/>
          </ac:spMkLst>
        </pc:spChg>
        <pc:spChg chg="del mod">
          <ac:chgData name="Obstfeld, Amrom E" userId="723fc76c-ee2b-4721-b304-153613f0d15a" providerId="ADAL" clId="{74454752-B718-4274-95DE-65A79B176642}" dt="2021-09-14T18:31:39.356" v="1605" actId="478"/>
          <ac:spMkLst>
            <pc:docMk/>
            <pc:sldMk cId="4260546570" sldId="284"/>
            <ac:spMk id="37" creationId="{436AC597-2E5F-4851-AEF6-A10B319E5BB6}"/>
          </ac:spMkLst>
        </pc:spChg>
        <pc:spChg chg="del mod">
          <ac:chgData name="Obstfeld, Amrom E" userId="723fc76c-ee2b-4721-b304-153613f0d15a" providerId="ADAL" clId="{74454752-B718-4274-95DE-65A79B176642}" dt="2021-09-06T21:49:27.109" v="727" actId="478"/>
          <ac:spMkLst>
            <pc:docMk/>
            <pc:sldMk cId="4260546570" sldId="284"/>
            <ac:spMk id="38" creationId="{B648C91A-C601-46A3-BF86-69239B0E4176}"/>
          </ac:spMkLst>
        </pc:spChg>
        <pc:spChg chg="mod topLvl">
          <ac:chgData name="Obstfeld, Amrom E" userId="723fc76c-ee2b-4721-b304-153613f0d15a" providerId="ADAL" clId="{74454752-B718-4274-95DE-65A79B176642}" dt="2021-09-14T18:44:30.668" v="2091" actId="165"/>
          <ac:spMkLst>
            <pc:docMk/>
            <pc:sldMk cId="4260546570" sldId="284"/>
            <ac:spMk id="39" creationId="{4AC88AD8-CC8E-4AB3-AC72-346F28C6501A}"/>
          </ac:spMkLst>
        </pc:spChg>
        <pc:spChg chg="mod topLvl">
          <ac:chgData name="Obstfeld, Amrom E" userId="723fc76c-ee2b-4721-b304-153613f0d15a" providerId="ADAL" clId="{74454752-B718-4274-95DE-65A79B176642}" dt="2021-09-14T19:22:28.044" v="2677" actId="14861"/>
          <ac:spMkLst>
            <pc:docMk/>
            <pc:sldMk cId="4260546570" sldId="284"/>
            <ac:spMk id="40" creationId="{8B04A6ED-351A-4730-9D86-48E91A584C31}"/>
          </ac:spMkLst>
        </pc:spChg>
        <pc:spChg chg="mod topLvl">
          <ac:chgData name="Obstfeld, Amrom E" userId="723fc76c-ee2b-4721-b304-153613f0d15a" providerId="ADAL" clId="{74454752-B718-4274-95DE-65A79B176642}" dt="2021-09-14T19:22:28.044" v="2677" actId="14861"/>
          <ac:spMkLst>
            <pc:docMk/>
            <pc:sldMk cId="4260546570" sldId="284"/>
            <ac:spMk id="41" creationId="{BE9DD9E1-8C5E-49F0-84E0-9BB08B8ED96E}"/>
          </ac:spMkLst>
        </pc:spChg>
        <pc:spChg chg="mod topLvl">
          <ac:chgData name="Obstfeld, Amrom E" userId="723fc76c-ee2b-4721-b304-153613f0d15a" providerId="ADAL" clId="{74454752-B718-4274-95DE-65A79B176642}" dt="2021-09-14T19:22:44.006" v="2684" actId="14861"/>
          <ac:spMkLst>
            <pc:docMk/>
            <pc:sldMk cId="4260546570" sldId="284"/>
            <ac:spMk id="42" creationId="{0255A1DA-7EC3-4B34-8DFA-A7B0B73A90FB}"/>
          </ac:spMkLst>
        </pc:spChg>
        <pc:spChg chg="del mod topLvl">
          <ac:chgData name="Obstfeld, Amrom E" userId="723fc76c-ee2b-4721-b304-153613f0d15a" providerId="ADAL" clId="{74454752-B718-4274-95DE-65A79B176642}" dt="2021-09-14T18:25:18.406" v="1334" actId="478"/>
          <ac:spMkLst>
            <pc:docMk/>
            <pc:sldMk cId="4260546570" sldId="284"/>
            <ac:spMk id="44" creationId="{BF39C773-16BD-426D-AA5F-6533E8E3CBB6}"/>
          </ac:spMkLst>
        </pc:spChg>
        <pc:spChg chg="del mod topLvl">
          <ac:chgData name="Obstfeld, Amrom E" userId="723fc76c-ee2b-4721-b304-153613f0d15a" providerId="ADAL" clId="{74454752-B718-4274-95DE-65A79B176642}" dt="2021-09-14T18:25:21.668" v="1335" actId="478"/>
          <ac:spMkLst>
            <pc:docMk/>
            <pc:sldMk cId="4260546570" sldId="284"/>
            <ac:spMk id="45" creationId="{CCB452A5-5A07-40F4-B2F2-D7BAD84EBCD0}"/>
          </ac:spMkLst>
        </pc:spChg>
        <pc:spChg chg="del mod topLvl">
          <ac:chgData name="Obstfeld, Amrom E" userId="723fc76c-ee2b-4721-b304-153613f0d15a" providerId="ADAL" clId="{74454752-B718-4274-95DE-65A79B176642}" dt="2021-09-14T18:25:25.464" v="1336" actId="478"/>
          <ac:spMkLst>
            <pc:docMk/>
            <pc:sldMk cId="4260546570" sldId="284"/>
            <ac:spMk id="46" creationId="{80288184-468C-471B-939A-1F9EBE40376A}"/>
          </ac:spMkLst>
        </pc:spChg>
        <pc:spChg chg="add mod ord topLvl">
          <ac:chgData name="Obstfeld, Amrom E" userId="723fc76c-ee2b-4721-b304-153613f0d15a" providerId="ADAL" clId="{74454752-B718-4274-95DE-65A79B176642}" dt="2021-09-14T19:21:25.923" v="2669" actId="207"/>
          <ac:spMkLst>
            <pc:docMk/>
            <pc:sldMk cId="4260546570" sldId="284"/>
            <ac:spMk id="68" creationId="{B0B8FAF9-757E-4625-A76F-C9C91FB9AC5D}"/>
          </ac:spMkLst>
        </pc:spChg>
        <pc:spChg chg="add mod ord topLvl">
          <ac:chgData name="Obstfeld, Amrom E" userId="723fc76c-ee2b-4721-b304-153613f0d15a" providerId="ADAL" clId="{74454752-B718-4274-95DE-65A79B176642}" dt="2021-09-14T18:44:30.668" v="2091" actId="165"/>
          <ac:spMkLst>
            <pc:docMk/>
            <pc:sldMk cId="4260546570" sldId="284"/>
            <ac:spMk id="69" creationId="{65D45434-C1AF-4AE9-8D60-A9CDC56A795D}"/>
          </ac:spMkLst>
        </pc:spChg>
        <pc:spChg chg="add mod ord topLvl">
          <ac:chgData name="Obstfeld, Amrom E" userId="723fc76c-ee2b-4721-b304-153613f0d15a" providerId="ADAL" clId="{74454752-B718-4274-95DE-65A79B176642}" dt="2021-09-14T18:44:30.668" v="2091" actId="165"/>
          <ac:spMkLst>
            <pc:docMk/>
            <pc:sldMk cId="4260546570" sldId="284"/>
            <ac:spMk id="70" creationId="{F1A54DC2-F07B-42C2-B2E2-97462AC05E8E}"/>
          </ac:spMkLst>
        </pc:spChg>
        <pc:spChg chg="add del mod">
          <ac:chgData name="Obstfeld, Amrom E" userId="723fc76c-ee2b-4721-b304-153613f0d15a" providerId="ADAL" clId="{74454752-B718-4274-95DE-65A79B176642}" dt="2021-09-26T16:19:30.024" v="8009"/>
          <ac:spMkLst>
            <pc:docMk/>
            <pc:sldMk cId="4260546570" sldId="284"/>
            <ac:spMk id="71" creationId="{11AF827F-C635-495B-883F-DC8B43524640}"/>
          </ac:spMkLst>
        </pc:spChg>
        <pc:spChg chg="add mod ord topLvl">
          <ac:chgData name="Obstfeld, Amrom E" userId="723fc76c-ee2b-4721-b304-153613f0d15a" providerId="ADAL" clId="{74454752-B718-4274-95DE-65A79B176642}" dt="2021-09-20T17:31:34.959" v="5994" actId="164"/>
          <ac:spMkLst>
            <pc:docMk/>
            <pc:sldMk cId="4260546570" sldId="284"/>
            <ac:spMk id="71" creationId="{BEC0C322-EC4E-4D33-8F48-B5348FE4E82D}"/>
          </ac:spMkLst>
        </pc:spChg>
        <pc:spChg chg="add mod topLvl">
          <ac:chgData name="Obstfeld, Amrom E" userId="723fc76c-ee2b-4721-b304-153613f0d15a" providerId="ADAL" clId="{74454752-B718-4274-95DE-65A79B176642}" dt="2021-09-20T17:31:34.959" v="5994" actId="164"/>
          <ac:spMkLst>
            <pc:docMk/>
            <pc:sldMk cId="4260546570" sldId="284"/>
            <ac:spMk id="72" creationId="{83084E65-5997-45D7-B705-677004DACBA6}"/>
          </ac:spMkLst>
        </pc:spChg>
        <pc:spChg chg="add mod">
          <ac:chgData name="Obstfeld, Amrom E" userId="723fc76c-ee2b-4721-b304-153613f0d15a" providerId="ADAL" clId="{74454752-B718-4274-95DE-65A79B176642}" dt="2021-09-20T17:31:34.959" v="5994" actId="164"/>
          <ac:spMkLst>
            <pc:docMk/>
            <pc:sldMk cId="4260546570" sldId="284"/>
            <ac:spMk id="73" creationId="{6376E74F-C4CD-43B6-AC95-90998BE5A5E3}"/>
          </ac:spMkLst>
        </pc:spChg>
        <pc:spChg chg="add mod ord">
          <ac:chgData name="Obstfeld, Amrom E" userId="723fc76c-ee2b-4721-b304-153613f0d15a" providerId="ADAL" clId="{74454752-B718-4274-95DE-65A79B176642}" dt="2021-09-14T19:21:16.480" v="2668" actId="14430"/>
          <ac:spMkLst>
            <pc:docMk/>
            <pc:sldMk cId="4260546570" sldId="284"/>
            <ac:spMk id="74" creationId="{1EB03520-6437-47B4-8D7E-3CCB6560BF0D}"/>
          </ac:spMkLst>
        </pc:spChg>
        <pc:spChg chg="add mod">
          <ac:chgData name="Obstfeld, Amrom E" userId="723fc76c-ee2b-4721-b304-153613f0d15a" providerId="ADAL" clId="{74454752-B718-4274-95DE-65A79B176642}" dt="2021-09-20T17:25:30.482" v="5941"/>
          <ac:spMkLst>
            <pc:docMk/>
            <pc:sldMk cId="4260546570" sldId="284"/>
            <ac:spMk id="76" creationId="{A19C24F1-8AF6-4B5C-AA4A-B5EBFF3CA84B}"/>
          </ac:spMkLst>
        </pc:spChg>
        <pc:grpChg chg="add del mod">
          <ac:chgData name="Obstfeld, Amrom E" userId="723fc76c-ee2b-4721-b304-153613f0d15a" providerId="ADAL" clId="{74454752-B718-4274-95DE-65A79B176642}" dt="2021-09-20T17:31:37.071" v="5995" actId="21"/>
          <ac:grpSpMkLst>
            <pc:docMk/>
            <pc:sldMk cId="4260546570" sldId="284"/>
            <ac:grpSpMk id="3" creationId="{12070C72-5749-4D88-BE4B-2A96DFD7EE93}"/>
          </ac:grpSpMkLst>
        </pc:grpChg>
        <pc:grpChg chg="add del mod">
          <ac:chgData name="Obstfeld, Amrom E" userId="723fc76c-ee2b-4721-b304-153613f0d15a" providerId="ADAL" clId="{74454752-B718-4274-95DE-65A79B176642}" dt="2021-09-14T18:44:30.668" v="2091" actId="165"/>
          <ac:grpSpMkLst>
            <pc:docMk/>
            <pc:sldMk cId="4260546570" sldId="284"/>
            <ac:grpSpMk id="5" creationId="{36434D4B-347E-4AF9-B5A2-E894593724FE}"/>
          </ac:grpSpMkLst>
        </pc:grpChg>
        <pc:grpChg chg="mod">
          <ac:chgData name="Obstfeld, Amrom E" userId="723fc76c-ee2b-4721-b304-153613f0d15a" providerId="ADAL" clId="{74454752-B718-4274-95DE-65A79B176642}" dt="2021-09-14T18:24:16.431" v="1327" actId="14430"/>
          <ac:grpSpMkLst>
            <pc:docMk/>
            <pc:sldMk cId="4260546570" sldId="284"/>
            <ac:grpSpMk id="29" creationId="{A0F3AEF3-3F8B-40D6-905D-48820B287E56}"/>
          </ac:grpSpMkLst>
        </pc:grpChg>
        <pc:grpChg chg="add del">
          <ac:chgData name="Obstfeld, Amrom E" userId="723fc76c-ee2b-4721-b304-153613f0d15a" providerId="ADAL" clId="{74454752-B718-4274-95DE-65A79B176642}" dt="2021-09-14T18:24:58.132" v="1330" actId="165"/>
          <ac:grpSpMkLst>
            <pc:docMk/>
            <pc:sldMk cId="4260546570" sldId="284"/>
            <ac:grpSpMk id="38" creationId="{5A7FE989-2C62-4331-BC60-E13147D65F87}"/>
          </ac:grpSpMkLst>
        </pc:grpChg>
        <pc:grpChg chg="mod topLvl">
          <ac:chgData name="Obstfeld, Amrom E" userId="723fc76c-ee2b-4721-b304-153613f0d15a" providerId="ADAL" clId="{74454752-B718-4274-95DE-65A79B176642}" dt="2021-09-14T19:20:28.463" v="2658" actId="14429"/>
          <ac:grpSpMkLst>
            <pc:docMk/>
            <pc:sldMk cId="4260546570" sldId="284"/>
            <ac:grpSpMk id="43" creationId="{456BF741-34FB-4ACE-A27B-1CF6BC26A4F2}"/>
          </ac:grpSpMkLst>
        </pc:grpChg>
        <pc:grpChg chg="mod">
          <ac:chgData name="Obstfeld, Amrom E" userId="723fc76c-ee2b-4721-b304-153613f0d15a" providerId="ADAL" clId="{74454752-B718-4274-95DE-65A79B176642}" dt="2021-09-14T19:20:22.957" v="2656" actId="14429"/>
          <ac:grpSpMkLst>
            <pc:docMk/>
            <pc:sldMk cId="4260546570" sldId="284"/>
            <ac:grpSpMk id="48" creationId="{5EB31E13-2180-4E8B-81CE-9AD760BE8C25}"/>
          </ac:grpSpMkLst>
        </pc:grpChg>
        <pc:picChg chg="del">
          <ac:chgData name="Obstfeld, Amrom E" userId="723fc76c-ee2b-4721-b304-153613f0d15a" providerId="ADAL" clId="{74454752-B718-4274-95DE-65A79B176642}" dt="2021-09-14T18:31:34.282" v="1604" actId="478"/>
          <ac:picMkLst>
            <pc:docMk/>
            <pc:sldMk cId="4260546570" sldId="284"/>
            <ac:picMk id="3" creationId="{7FB17B17-1C30-4BD6-828E-FF20AE0EAE8D}"/>
          </ac:picMkLst>
        </pc:picChg>
        <pc:picChg chg="add del mod">
          <ac:chgData name="Obstfeld, Amrom E" userId="723fc76c-ee2b-4721-b304-153613f0d15a" providerId="ADAL" clId="{74454752-B718-4274-95DE-65A79B176642}" dt="2021-09-20T17:25:18.522" v="5937"/>
          <ac:picMkLst>
            <pc:docMk/>
            <pc:sldMk cId="4260546570" sldId="284"/>
            <ac:picMk id="75" creationId="{01ECBB7C-AF3A-4407-AC13-F83A6276C446}"/>
          </ac:picMkLst>
        </pc:picChg>
      </pc:sldChg>
      <pc:sldChg chg="addSp delSp modSp mod ord modAnim modNotesTx">
        <pc:chgData name="Obstfeld, Amrom E" userId="723fc76c-ee2b-4721-b304-153613f0d15a" providerId="ADAL" clId="{74454752-B718-4274-95DE-65A79B176642}" dt="2021-09-27T21:50:01.958" v="16834" actId="20577"/>
        <pc:sldMkLst>
          <pc:docMk/>
          <pc:sldMk cId="2370255549" sldId="285"/>
        </pc:sldMkLst>
        <pc:spChg chg="mod">
          <ac:chgData name="Obstfeld, Amrom E" userId="723fc76c-ee2b-4721-b304-153613f0d15a" providerId="ADAL" clId="{74454752-B718-4274-95DE-65A79B176642}" dt="2021-09-14T22:49:36.462" v="2971" actId="1076"/>
          <ac:spMkLst>
            <pc:docMk/>
            <pc:sldMk cId="2370255549" sldId="285"/>
            <ac:spMk id="2" creationId="{00A2A240-66DB-4AC4-B4BA-DAFC782F8D73}"/>
          </ac:spMkLst>
        </pc:spChg>
        <pc:spChg chg="mod">
          <ac:chgData name="Obstfeld, Amrom E" userId="723fc76c-ee2b-4721-b304-153613f0d15a" providerId="ADAL" clId="{74454752-B718-4274-95DE-65A79B176642}" dt="2021-09-06T22:30:36.611" v="1072" actId="14100"/>
          <ac:spMkLst>
            <pc:docMk/>
            <pc:sldMk cId="2370255549" sldId="285"/>
            <ac:spMk id="3" creationId="{A121706F-66D6-4C0E-B0A9-013A9DEE7079}"/>
          </ac:spMkLst>
        </pc:spChg>
        <pc:spChg chg="mod">
          <ac:chgData name="Obstfeld, Amrom E" userId="723fc76c-ee2b-4721-b304-153613f0d15a" providerId="ADAL" clId="{74454752-B718-4274-95DE-65A79B176642}" dt="2021-09-17T21:28:16.710" v="4698" actId="33524"/>
          <ac:spMkLst>
            <pc:docMk/>
            <pc:sldMk cId="2370255549" sldId="285"/>
            <ac:spMk id="4" creationId="{8F24FF7B-F52C-4888-B09C-F0632764B2FE}"/>
          </ac:spMkLst>
        </pc:spChg>
        <pc:spChg chg="add del mod">
          <ac:chgData name="Obstfeld, Amrom E" userId="723fc76c-ee2b-4721-b304-153613f0d15a" providerId="ADAL" clId="{74454752-B718-4274-95DE-65A79B176642}" dt="2021-09-14T22:50:01.835" v="2980"/>
          <ac:spMkLst>
            <pc:docMk/>
            <pc:sldMk cId="2370255549" sldId="285"/>
            <ac:spMk id="5" creationId="{52956182-EB59-4634-813E-C109CB78A8B2}"/>
          </ac:spMkLst>
        </pc:spChg>
        <pc:spChg chg="add mod">
          <ac:chgData name="Obstfeld, Amrom E" userId="723fc76c-ee2b-4721-b304-153613f0d15a" providerId="ADAL" clId="{74454752-B718-4274-95DE-65A79B176642}" dt="2021-09-20T17:34:46.118" v="6021" actId="14100"/>
          <ac:spMkLst>
            <pc:docMk/>
            <pc:sldMk cId="2370255549" sldId="285"/>
            <ac:spMk id="5" creationId="{ADCB0E51-446B-4DA4-A0C0-839D66FB38D7}"/>
          </ac:spMkLst>
        </pc:spChg>
        <pc:spChg chg="add del">
          <ac:chgData name="Obstfeld, Amrom E" userId="723fc76c-ee2b-4721-b304-153613f0d15a" providerId="ADAL" clId="{74454752-B718-4274-95DE-65A79B176642}" dt="2021-09-06T22:30:53.150" v="1084"/>
          <ac:spMkLst>
            <pc:docMk/>
            <pc:sldMk cId="2370255549" sldId="285"/>
            <ac:spMk id="5" creationId="{FFF4040E-EB29-479D-8AE5-CD5CF36E2511}"/>
          </ac:spMkLst>
        </pc:spChg>
        <pc:spChg chg="add mod">
          <ac:chgData name="Obstfeld, Amrom E" userId="723fc76c-ee2b-4721-b304-153613f0d15a" providerId="ADAL" clId="{74454752-B718-4274-95DE-65A79B176642}" dt="2021-09-06T22:31:02.309" v="1087" actId="207"/>
          <ac:spMkLst>
            <pc:docMk/>
            <pc:sldMk cId="2370255549" sldId="285"/>
            <ac:spMk id="6" creationId="{0B9DF3F8-52BE-44A3-902A-E57BBCCBEF0F}"/>
          </ac:spMkLst>
        </pc:spChg>
        <pc:spChg chg="add del">
          <ac:chgData name="Obstfeld, Amrom E" userId="723fc76c-ee2b-4721-b304-153613f0d15a" providerId="ADAL" clId="{74454752-B718-4274-95DE-65A79B176642}" dt="2021-09-06T22:31:11.709" v="1090"/>
          <ac:spMkLst>
            <pc:docMk/>
            <pc:sldMk cId="2370255549" sldId="285"/>
            <ac:spMk id="7" creationId="{06170802-1329-40DD-B6C1-6FE77E485A56}"/>
          </ac:spMkLst>
        </pc:spChg>
        <pc:spChg chg="add mod">
          <ac:chgData name="Obstfeld, Amrom E" userId="723fc76c-ee2b-4721-b304-153613f0d15a" providerId="ADAL" clId="{74454752-B718-4274-95DE-65A79B176642}" dt="2021-09-17T21:28:26.078" v="4699" actId="6549"/>
          <ac:spMkLst>
            <pc:docMk/>
            <pc:sldMk cId="2370255549" sldId="285"/>
            <ac:spMk id="8" creationId="{B6B3B198-588B-4E6E-9BA9-D849EFBCCBDA}"/>
          </ac:spMkLst>
        </pc:spChg>
        <pc:spChg chg="add mod">
          <ac:chgData name="Obstfeld, Amrom E" userId="723fc76c-ee2b-4721-b304-153613f0d15a" providerId="ADAL" clId="{74454752-B718-4274-95DE-65A79B176642}" dt="2021-09-06T22:31:24.716" v="1095" actId="207"/>
          <ac:spMkLst>
            <pc:docMk/>
            <pc:sldMk cId="2370255549" sldId="285"/>
            <ac:spMk id="9" creationId="{1AAC3A93-E730-4C44-AA50-B76DEF80B5CE}"/>
          </ac:spMkLst>
        </pc:spChg>
        <pc:picChg chg="add del">
          <ac:chgData name="Obstfeld, Amrom E" userId="723fc76c-ee2b-4721-b304-153613f0d15a" providerId="ADAL" clId="{74454752-B718-4274-95DE-65A79B176642}" dt="2021-09-06T22:31:14.084" v="1092"/>
          <ac:picMkLst>
            <pc:docMk/>
            <pc:sldMk cId="2370255549" sldId="285"/>
            <ac:picMk id="8" creationId="{F57C4548-7B1A-4D2E-9EF7-939DE2A6E5CB}"/>
          </ac:picMkLst>
        </pc:picChg>
      </pc:sldChg>
      <pc:sldChg chg="addSp delSp modSp del modNotesTx">
        <pc:chgData name="Obstfeld, Amrom E" userId="723fc76c-ee2b-4721-b304-153613f0d15a" providerId="ADAL" clId="{74454752-B718-4274-95DE-65A79B176642}" dt="2021-09-17T14:46:36.653" v="4076" actId="47"/>
        <pc:sldMkLst>
          <pc:docMk/>
          <pc:sldMk cId="2737215846" sldId="287"/>
        </pc:sldMkLst>
        <pc:spChg chg="mod">
          <ac:chgData name="Obstfeld, Amrom E" userId="723fc76c-ee2b-4721-b304-153613f0d15a" providerId="ADAL" clId="{74454752-B718-4274-95DE-65A79B176642}" dt="2021-09-06T22:45:40.911" v="1276" actId="14100"/>
          <ac:spMkLst>
            <pc:docMk/>
            <pc:sldMk cId="2737215846" sldId="287"/>
            <ac:spMk id="5" creationId="{89F52805-2E10-4730-ACFC-B51683FC57D3}"/>
          </ac:spMkLst>
        </pc:spChg>
        <pc:spChg chg="mod">
          <ac:chgData name="Obstfeld, Amrom E" userId="723fc76c-ee2b-4721-b304-153613f0d15a" providerId="ADAL" clId="{74454752-B718-4274-95DE-65A79B176642}" dt="2021-09-06T22:46:04.995" v="1279" actId="6549"/>
          <ac:spMkLst>
            <pc:docMk/>
            <pc:sldMk cId="2737215846" sldId="287"/>
            <ac:spMk id="6" creationId="{FA54020E-B03C-42D6-945E-ED446AADAEF2}"/>
          </ac:spMkLst>
        </pc:spChg>
        <pc:spChg chg="mod">
          <ac:chgData name="Obstfeld, Amrom E" userId="723fc76c-ee2b-4721-b304-153613f0d15a" providerId="ADAL" clId="{74454752-B718-4274-95DE-65A79B176642}" dt="2021-09-06T22:45:00.743" v="1270" actId="2711"/>
          <ac:spMkLst>
            <pc:docMk/>
            <pc:sldMk cId="2737215846" sldId="287"/>
            <ac:spMk id="7" creationId="{65C7C4F6-F5AD-4D58-9F60-DE0C66C8BB13}"/>
          </ac:spMkLst>
        </pc:spChg>
        <pc:spChg chg="mod">
          <ac:chgData name="Obstfeld, Amrom E" userId="723fc76c-ee2b-4721-b304-153613f0d15a" providerId="ADAL" clId="{74454752-B718-4274-95DE-65A79B176642}" dt="2021-09-06T22:45:00.743" v="1270" actId="2711"/>
          <ac:spMkLst>
            <pc:docMk/>
            <pc:sldMk cId="2737215846" sldId="287"/>
            <ac:spMk id="8" creationId="{DE227568-C53E-4803-9884-AA175B056433}"/>
          </ac:spMkLst>
        </pc:spChg>
        <pc:spChg chg="add del mod">
          <ac:chgData name="Obstfeld, Amrom E" userId="723fc76c-ee2b-4721-b304-153613f0d15a" providerId="ADAL" clId="{74454752-B718-4274-95DE-65A79B176642}" dt="2021-09-06T22:46:18.018" v="1280"/>
          <ac:spMkLst>
            <pc:docMk/>
            <pc:sldMk cId="2737215846" sldId="287"/>
            <ac:spMk id="9" creationId="{4BB909C7-DA39-4AE9-850E-E904DCDE98B4}"/>
          </ac:spMkLst>
        </pc:spChg>
        <pc:spChg chg="add del mod">
          <ac:chgData name="Obstfeld, Amrom E" userId="723fc76c-ee2b-4721-b304-153613f0d15a" providerId="ADAL" clId="{74454752-B718-4274-95DE-65A79B176642}" dt="2021-09-06T22:46:18.018" v="1280"/>
          <ac:spMkLst>
            <pc:docMk/>
            <pc:sldMk cId="2737215846" sldId="287"/>
            <ac:spMk id="10" creationId="{4E614B39-0831-475C-A02B-4117CE6ADC57}"/>
          </ac:spMkLst>
        </pc:spChg>
      </pc:sldChg>
      <pc:sldChg chg="addSp delSp modSp del">
        <pc:chgData name="Obstfeld, Amrom E" userId="723fc76c-ee2b-4721-b304-153613f0d15a" providerId="ADAL" clId="{74454752-B718-4274-95DE-65A79B176642}" dt="2021-09-17T14:46:36.653" v="4076" actId="47"/>
        <pc:sldMkLst>
          <pc:docMk/>
          <pc:sldMk cId="1389729566" sldId="288"/>
        </pc:sldMkLst>
        <pc:spChg chg="mod">
          <ac:chgData name="Obstfeld, Amrom E" userId="723fc76c-ee2b-4721-b304-153613f0d15a" providerId="ADAL" clId="{74454752-B718-4274-95DE-65A79B176642}" dt="2021-09-06T22:47:48.764" v="1291" actId="14100"/>
          <ac:spMkLst>
            <pc:docMk/>
            <pc:sldMk cId="1389729566" sldId="288"/>
            <ac:spMk id="5" creationId="{89F52805-2E10-4730-ACFC-B51683FC57D3}"/>
          </ac:spMkLst>
        </pc:spChg>
        <pc:spChg chg="mod">
          <ac:chgData name="Obstfeld, Amrom E" userId="723fc76c-ee2b-4721-b304-153613f0d15a" providerId="ADAL" clId="{74454752-B718-4274-95DE-65A79B176642}" dt="2021-09-06T22:47:45.556" v="1290" actId="14100"/>
          <ac:spMkLst>
            <pc:docMk/>
            <pc:sldMk cId="1389729566" sldId="288"/>
            <ac:spMk id="6" creationId="{FA54020E-B03C-42D6-945E-ED446AADAEF2}"/>
          </ac:spMkLst>
        </pc:spChg>
        <pc:spChg chg="del mod">
          <ac:chgData name="Obstfeld, Amrom E" userId="723fc76c-ee2b-4721-b304-153613f0d15a" providerId="ADAL" clId="{74454752-B718-4274-95DE-65A79B176642}" dt="2021-09-06T22:46:56.996" v="1284" actId="478"/>
          <ac:spMkLst>
            <pc:docMk/>
            <pc:sldMk cId="1389729566" sldId="288"/>
            <ac:spMk id="7" creationId="{65C7C4F6-F5AD-4D58-9F60-DE0C66C8BB13}"/>
          </ac:spMkLst>
        </pc:spChg>
        <pc:spChg chg="del mod">
          <ac:chgData name="Obstfeld, Amrom E" userId="723fc76c-ee2b-4721-b304-153613f0d15a" providerId="ADAL" clId="{74454752-B718-4274-95DE-65A79B176642}" dt="2021-09-06T22:46:56.996" v="1284" actId="478"/>
          <ac:spMkLst>
            <pc:docMk/>
            <pc:sldMk cId="1389729566" sldId="288"/>
            <ac:spMk id="8" creationId="{DE227568-C53E-4803-9884-AA175B056433}"/>
          </ac:spMkLst>
        </pc:spChg>
        <pc:spChg chg="add">
          <ac:chgData name="Obstfeld, Amrom E" userId="723fc76c-ee2b-4721-b304-153613f0d15a" providerId="ADAL" clId="{74454752-B718-4274-95DE-65A79B176642}" dt="2021-09-06T22:46:19.714" v="1281"/>
          <ac:spMkLst>
            <pc:docMk/>
            <pc:sldMk cId="1389729566" sldId="288"/>
            <ac:spMk id="9" creationId="{9A477B1F-F66C-4A29-AA70-075A00713116}"/>
          </ac:spMkLst>
        </pc:spChg>
        <pc:spChg chg="add">
          <ac:chgData name="Obstfeld, Amrom E" userId="723fc76c-ee2b-4721-b304-153613f0d15a" providerId="ADAL" clId="{74454752-B718-4274-95DE-65A79B176642}" dt="2021-09-06T22:46:19.714" v="1281"/>
          <ac:spMkLst>
            <pc:docMk/>
            <pc:sldMk cId="1389729566" sldId="288"/>
            <ac:spMk id="10" creationId="{9AE08FD2-1BD7-4656-8077-F0EF83244533}"/>
          </ac:spMkLst>
        </pc:spChg>
        <pc:spChg chg="add">
          <ac:chgData name="Obstfeld, Amrom E" userId="723fc76c-ee2b-4721-b304-153613f0d15a" providerId="ADAL" clId="{74454752-B718-4274-95DE-65A79B176642}" dt="2021-09-06T22:46:57.560" v="1285"/>
          <ac:spMkLst>
            <pc:docMk/>
            <pc:sldMk cId="1389729566" sldId="288"/>
            <ac:spMk id="11" creationId="{79BA5BD9-DE65-4000-8156-C5D88D1409C7}"/>
          </ac:spMkLst>
        </pc:spChg>
        <pc:spChg chg="add">
          <ac:chgData name="Obstfeld, Amrom E" userId="723fc76c-ee2b-4721-b304-153613f0d15a" providerId="ADAL" clId="{74454752-B718-4274-95DE-65A79B176642}" dt="2021-09-06T22:46:57.560" v="1285"/>
          <ac:spMkLst>
            <pc:docMk/>
            <pc:sldMk cId="1389729566" sldId="288"/>
            <ac:spMk id="12" creationId="{D30E6D15-3C46-4724-9102-17F8CD64CB61}"/>
          </ac:spMkLst>
        </pc:spChg>
      </pc:sldChg>
      <pc:sldChg chg="del">
        <pc:chgData name="Obstfeld, Amrom E" userId="723fc76c-ee2b-4721-b304-153613f0d15a" providerId="ADAL" clId="{74454752-B718-4274-95DE-65A79B176642}" dt="2021-09-17T14:46:36.653" v="4076" actId="47"/>
        <pc:sldMkLst>
          <pc:docMk/>
          <pc:sldMk cId="1034718157" sldId="289"/>
        </pc:sldMkLst>
      </pc:sldChg>
      <pc:sldChg chg="del">
        <pc:chgData name="Obstfeld, Amrom E" userId="723fc76c-ee2b-4721-b304-153613f0d15a" providerId="ADAL" clId="{74454752-B718-4274-95DE-65A79B176642}" dt="2021-09-17T14:46:36.653" v="4076" actId="47"/>
        <pc:sldMkLst>
          <pc:docMk/>
          <pc:sldMk cId="3661307178" sldId="290"/>
        </pc:sldMkLst>
      </pc:sldChg>
      <pc:sldChg chg="del ord">
        <pc:chgData name="Obstfeld, Amrom E" userId="723fc76c-ee2b-4721-b304-153613f0d15a" providerId="ADAL" clId="{74454752-B718-4274-95DE-65A79B176642}" dt="2021-09-17T14:46:36.653" v="4076" actId="47"/>
        <pc:sldMkLst>
          <pc:docMk/>
          <pc:sldMk cId="1042459652" sldId="291"/>
        </pc:sldMkLst>
      </pc:sldChg>
      <pc:sldChg chg="add del">
        <pc:chgData name="Obstfeld, Amrom E" userId="723fc76c-ee2b-4721-b304-153613f0d15a" providerId="ADAL" clId="{74454752-B718-4274-95DE-65A79B176642}" dt="2021-09-03T17:37:13.909" v="344" actId="2696"/>
        <pc:sldMkLst>
          <pc:docMk/>
          <pc:sldMk cId="3034806691" sldId="292"/>
        </pc:sldMkLst>
      </pc:sldChg>
      <pc:sldChg chg="modSp add del">
        <pc:chgData name="Obstfeld, Amrom E" userId="723fc76c-ee2b-4721-b304-153613f0d15a" providerId="ADAL" clId="{74454752-B718-4274-95DE-65A79B176642}" dt="2021-09-03T17:50:20.830" v="350" actId="2696"/>
        <pc:sldMkLst>
          <pc:docMk/>
          <pc:sldMk cId="3798209518" sldId="496"/>
        </pc:sldMkLst>
        <pc:spChg chg="mod">
          <ac:chgData name="Obstfeld, Amrom E" userId="723fc76c-ee2b-4721-b304-153613f0d15a" providerId="ADAL" clId="{74454752-B718-4274-95DE-65A79B176642}" dt="2021-09-03T17:19:33.865" v="95" actId="20577"/>
          <ac:spMkLst>
            <pc:docMk/>
            <pc:sldMk cId="3798209518" sldId="496"/>
            <ac:spMk id="7" creationId="{4CECB4C3-1C2E-8D4C-9731-30311C7C8C93}"/>
          </ac:spMkLst>
        </pc:spChg>
        <pc:spChg chg="mod">
          <ac:chgData name="Obstfeld, Amrom E" userId="723fc76c-ee2b-4721-b304-153613f0d15a" providerId="ADAL" clId="{74454752-B718-4274-95DE-65A79B176642}" dt="2021-09-03T17:19:38.332" v="97" actId="20577"/>
          <ac:spMkLst>
            <pc:docMk/>
            <pc:sldMk cId="3798209518" sldId="496"/>
            <ac:spMk id="8" creationId="{D69A87AA-175A-E14F-A45C-7740B6105A02}"/>
          </ac:spMkLst>
        </pc:spChg>
        <pc:spChg chg="mod">
          <ac:chgData name="Obstfeld, Amrom E" userId="723fc76c-ee2b-4721-b304-153613f0d15a" providerId="ADAL" clId="{74454752-B718-4274-95DE-65A79B176642}" dt="2021-09-03T17:28:01.649" v="189" actId="20577"/>
          <ac:spMkLst>
            <pc:docMk/>
            <pc:sldMk cId="3798209518" sldId="496"/>
            <ac:spMk id="11" creationId="{16BBE51B-E8E7-3F42-9501-BC10A5E68397}"/>
          </ac:spMkLst>
        </pc:spChg>
      </pc:sldChg>
      <pc:sldChg chg="delSp modSp add del modNotesTx">
        <pc:chgData name="Obstfeld, Amrom E" userId="723fc76c-ee2b-4721-b304-153613f0d15a" providerId="ADAL" clId="{74454752-B718-4274-95DE-65A79B176642}" dt="2021-09-27T17:33:02.207" v="14885" actId="47"/>
        <pc:sldMkLst>
          <pc:docMk/>
          <pc:sldMk cId="4194716625" sldId="497"/>
        </pc:sldMkLst>
        <pc:spChg chg="mod">
          <ac:chgData name="Obstfeld, Amrom E" userId="723fc76c-ee2b-4721-b304-153613f0d15a" providerId="ADAL" clId="{74454752-B718-4274-95DE-65A79B176642}" dt="2021-09-03T17:29:06.128" v="216" actId="1076"/>
          <ac:spMkLst>
            <pc:docMk/>
            <pc:sldMk cId="4194716625" sldId="497"/>
            <ac:spMk id="8" creationId="{26CAA339-8164-8146-840E-17D983790C89}"/>
          </ac:spMkLst>
        </pc:spChg>
        <pc:spChg chg="mod">
          <ac:chgData name="Obstfeld, Amrom E" userId="723fc76c-ee2b-4721-b304-153613f0d15a" providerId="ADAL" clId="{74454752-B718-4274-95DE-65A79B176642}" dt="2021-09-03T17:29:06.128" v="216" actId="1076"/>
          <ac:spMkLst>
            <pc:docMk/>
            <pc:sldMk cId="4194716625" sldId="497"/>
            <ac:spMk id="9" creationId="{F49606FF-8245-B64A-9C6B-8F4CE5530FDB}"/>
          </ac:spMkLst>
        </pc:spChg>
        <pc:spChg chg="mod">
          <ac:chgData name="Obstfeld, Amrom E" userId="723fc76c-ee2b-4721-b304-153613f0d15a" providerId="ADAL" clId="{74454752-B718-4274-95DE-65A79B176642}" dt="2021-09-03T17:29:06.128" v="216" actId="1076"/>
          <ac:spMkLst>
            <pc:docMk/>
            <pc:sldMk cId="4194716625" sldId="497"/>
            <ac:spMk id="11" creationId="{30FDD860-3C5F-4D42-89CC-D03BD8ABED9E}"/>
          </ac:spMkLst>
        </pc:spChg>
        <pc:spChg chg="del mod">
          <ac:chgData name="Obstfeld, Amrom E" userId="723fc76c-ee2b-4721-b304-153613f0d15a" providerId="ADAL" clId="{74454752-B718-4274-95DE-65A79B176642}" dt="2021-09-03T17:29:00.557" v="215" actId="478"/>
          <ac:spMkLst>
            <pc:docMk/>
            <pc:sldMk cId="4194716625" sldId="497"/>
            <ac:spMk id="13" creationId="{50BC486B-5B9B-CE4D-9D55-C75C360C52CC}"/>
          </ac:spMkLst>
        </pc:spChg>
        <pc:spChg chg="del mod">
          <ac:chgData name="Obstfeld, Amrom E" userId="723fc76c-ee2b-4721-b304-153613f0d15a" providerId="ADAL" clId="{74454752-B718-4274-95DE-65A79B176642}" dt="2021-09-03T17:29:00.557" v="215" actId="478"/>
          <ac:spMkLst>
            <pc:docMk/>
            <pc:sldMk cId="4194716625" sldId="497"/>
            <ac:spMk id="14" creationId="{D4251A06-6024-744A-B488-4D13B7DDF89B}"/>
          </ac:spMkLst>
        </pc:spChg>
        <pc:spChg chg="mod">
          <ac:chgData name="Obstfeld, Amrom E" userId="723fc76c-ee2b-4721-b304-153613f0d15a" providerId="ADAL" clId="{74454752-B718-4274-95DE-65A79B176642}" dt="2021-09-03T17:28:28.353" v="192" actId="14100"/>
          <ac:spMkLst>
            <pc:docMk/>
            <pc:sldMk cId="4194716625" sldId="497"/>
            <ac:spMk id="17" creationId="{883B7CDB-8BFA-CA45-9A09-BED56AFC7F4F}"/>
          </ac:spMkLst>
        </pc:spChg>
        <pc:picChg chg="del mod">
          <ac:chgData name="Obstfeld, Amrom E" userId="723fc76c-ee2b-4721-b304-153613f0d15a" providerId="ADAL" clId="{74454752-B718-4274-95DE-65A79B176642}" dt="2021-09-03T17:29:00.557" v="215" actId="478"/>
          <ac:picMkLst>
            <pc:docMk/>
            <pc:sldMk cId="4194716625" sldId="497"/>
            <ac:picMk id="5" creationId="{48B0DE18-328A-CE4D-A2FB-99035B693B0B}"/>
          </ac:picMkLst>
        </pc:picChg>
        <pc:picChg chg="mod">
          <ac:chgData name="Obstfeld, Amrom E" userId="723fc76c-ee2b-4721-b304-153613f0d15a" providerId="ADAL" clId="{74454752-B718-4274-95DE-65A79B176642}" dt="2021-09-03T17:29:06.128" v="216" actId="1076"/>
          <ac:picMkLst>
            <pc:docMk/>
            <pc:sldMk cId="4194716625" sldId="497"/>
            <ac:picMk id="6" creationId="{9221F664-9F63-FE4D-A174-710764BE0425}"/>
          </ac:picMkLst>
        </pc:picChg>
        <pc:picChg chg="mod">
          <ac:chgData name="Obstfeld, Amrom E" userId="723fc76c-ee2b-4721-b304-153613f0d15a" providerId="ADAL" clId="{74454752-B718-4274-95DE-65A79B176642}" dt="2021-09-03T17:29:06.128" v="216" actId="1076"/>
          <ac:picMkLst>
            <pc:docMk/>
            <pc:sldMk cId="4194716625" sldId="497"/>
            <ac:picMk id="7" creationId="{AE7F4CED-635E-6445-9953-B2772D4D4ABA}"/>
          </ac:picMkLst>
        </pc:picChg>
        <pc:picChg chg="mod">
          <ac:chgData name="Obstfeld, Amrom E" userId="723fc76c-ee2b-4721-b304-153613f0d15a" providerId="ADAL" clId="{74454752-B718-4274-95DE-65A79B176642}" dt="2021-09-03T17:29:06.128" v="216" actId="1076"/>
          <ac:picMkLst>
            <pc:docMk/>
            <pc:sldMk cId="4194716625" sldId="497"/>
            <ac:picMk id="10" creationId="{929B5344-EED1-244E-983C-C40B5DE92F3A}"/>
          </ac:picMkLst>
        </pc:picChg>
        <pc:picChg chg="del mod">
          <ac:chgData name="Obstfeld, Amrom E" userId="723fc76c-ee2b-4721-b304-153613f0d15a" providerId="ADAL" clId="{74454752-B718-4274-95DE-65A79B176642}" dt="2021-09-03T17:29:00.557" v="215" actId="478"/>
          <ac:picMkLst>
            <pc:docMk/>
            <pc:sldMk cId="4194716625" sldId="497"/>
            <ac:picMk id="12" creationId="{3737D916-85D2-5D41-9280-26F8DA1DB9A0}"/>
          </ac:picMkLst>
        </pc:picChg>
      </pc:sldChg>
      <pc:sldChg chg="addSp delSp modSp add del mod modNotesTx">
        <pc:chgData name="Obstfeld, Amrom E" userId="723fc76c-ee2b-4721-b304-153613f0d15a" providerId="ADAL" clId="{74454752-B718-4274-95DE-65A79B176642}" dt="2021-09-27T17:33:02.952" v="14886" actId="47"/>
        <pc:sldMkLst>
          <pc:docMk/>
          <pc:sldMk cId="432041513" sldId="498"/>
        </pc:sldMkLst>
        <pc:spChg chg="del">
          <ac:chgData name="Obstfeld, Amrom E" userId="723fc76c-ee2b-4721-b304-153613f0d15a" providerId="ADAL" clId="{74454752-B718-4274-95DE-65A79B176642}" dt="2021-09-03T17:35:16.074" v="251" actId="478"/>
          <ac:spMkLst>
            <pc:docMk/>
            <pc:sldMk cId="432041513" sldId="498"/>
            <ac:spMk id="8" creationId="{26CAA339-8164-8146-840E-17D983790C89}"/>
          </ac:spMkLst>
        </pc:spChg>
        <pc:spChg chg="del">
          <ac:chgData name="Obstfeld, Amrom E" userId="723fc76c-ee2b-4721-b304-153613f0d15a" providerId="ADAL" clId="{74454752-B718-4274-95DE-65A79B176642}" dt="2021-09-03T17:35:16.074" v="251" actId="478"/>
          <ac:spMkLst>
            <pc:docMk/>
            <pc:sldMk cId="432041513" sldId="498"/>
            <ac:spMk id="9" creationId="{F49606FF-8245-B64A-9C6B-8F4CE5530FDB}"/>
          </ac:spMkLst>
        </pc:spChg>
        <pc:spChg chg="del">
          <ac:chgData name="Obstfeld, Amrom E" userId="723fc76c-ee2b-4721-b304-153613f0d15a" providerId="ADAL" clId="{74454752-B718-4274-95DE-65A79B176642}" dt="2021-09-03T17:35:16.074" v="251" actId="478"/>
          <ac:spMkLst>
            <pc:docMk/>
            <pc:sldMk cId="432041513" sldId="498"/>
            <ac:spMk id="11" creationId="{30FDD860-3C5F-4D42-89CC-D03BD8ABED9E}"/>
          </ac:spMkLst>
        </pc:spChg>
        <pc:spChg chg="mod">
          <ac:chgData name="Obstfeld, Amrom E" userId="723fc76c-ee2b-4721-b304-153613f0d15a" providerId="ADAL" clId="{74454752-B718-4274-95DE-65A79B176642}" dt="2021-09-03T17:34:49.259" v="249" actId="20577"/>
          <ac:spMkLst>
            <pc:docMk/>
            <pc:sldMk cId="432041513" sldId="498"/>
            <ac:spMk id="17" creationId="{883B7CDB-8BFA-CA45-9A09-BED56AFC7F4F}"/>
          </ac:spMkLst>
        </pc:spChg>
        <pc:spChg chg="add mod">
          <ac:chgData name="Obstfeld, Amrom E" userId="723fc76c-ee2b-4721-b304-153613f0d15a" providerId="ADAL" clId="{74454752-B718-4274-95DE-65A79B176642}" dt="2021-09-03T17:37:40.140" v="348" actId="1076"/>
          <ac:spMkLst>
            <pc:docMk/>
            <pc:sldMk cId="432041513" sldId="498"/>
            <ac:spMk id="18" creationId="{652D1FEA-52BD-4802-822D-1D14F96B485C}"/>
          </ac:spMkLst>
        </pc:spChg>
        <pc:spChg chg="add mod">
          <ac:chgData name="Obstfeld, Amrom E" userId="723fc76c-ee2b-4721-b304-153613f0d15a" providerId="ADAL" clId="{74454752-B718-4274-95DE-65A79B176642}" dt="2021-09-03T17:37:40.140" v="348" actId="1076"/>
          <ac:spMkLst>
            <pc:docMk/>
            <pc:sldMk cId="432041513" sldId="498"/>
            <ac:spMk id="19" creationId="{08258F45-2CDD-49CB-93D7-E7BBD359E266}"/>
          </ac:spMkLst>
        </pc:spChg>
        <pc:spChg chg="add mod">
          <ac:chgData name="Obstfeld, Amrom E" userId="723fc76c-ee2b-4721-b304-153613f0d15a" providerId="ADAL" clId="{74454752-B718-4274-95DE-65A79B176642}" dt="2021-09-27T01:21:30.429" v="9828" actId="20577"/>
          <ac:spMkLst>
            <pc:docMk/>
            <pc:sldMk cId="432041513" sldId="498"/>
            <ac:spMk id="21" creationId="{3716D602-DA13-4B13-AB55-A007EEF75564}"/>
          </ac:spMkLst>
        </pc:spChg>
        <pc:spChg chg="add mod">
          <ac:chgData name="Obstfeld, Amrom E" userId="723fc76c-ee2b-4721-b304-153613f0d15a" providerId="ADAL" clId="{74454752-B718-4274-95DE-65A79B176642}" dt="2021-09-03T17:37:40.140" v="348" actId="1076"/>
          <ac:spMkLst>
            <pc:docMk/>
            <pc:sldMk cId="432041513" sldId="498"/>
            <ac:spMk id="23" creationId="{C125DDF6-8631-4F1C-85BF-417E10F7CD0E}"/>
          </ac:spMkLst>
        </pc:spChg>
        <pc:spChg chg="add del mod">
          <ac:chgData name="Obstfeld, Amrom E" userId="723fc76c-ee2b-4721-b304-153613f0d15a" providerId="ADAL" clId="{74454752-B718-4274-95DE-65A79B176642}" dt="2021-09-03T17:37:30.454" v="347" actId="478"/>
          <ac:spMkLst>
            <pc:docMk/>
            <pc:sldMk cId="432041513" sldId="498"/>
            <ac:spMk id="24" creationId="{C96D7AE6-E86E-477E-9E26-1C91D1463B2B}"/>
          </ac:spMkLst>
        </pc:spChg>
        <pc:picChg chg="del">
          <ac:chgData name="Obstfeld, Amrom E" userId="723fc76c-ee2b-4721-b304-153613f0d15a" providerId="ADAL" clId="{74454752-B718-4274-95DE-65A79B176642}" dt="2021-09-03T17:35:16.074" v="251" actId="478"/>
          <ac:picMkLst>
            <pc:docMk/>
            <pc:sldMk cId="432041513" sldId="498"/>
            <ac:picMk id="6" creationId="{9221F664-9F63-FE4D-A174-710764BE0425}"/>
          </ac:picMkLst>
        </pc:picChg>
        <pc:picChg chg="del">
          <ac:chgData name="Obstfeld, Amrom E" userId="723fc76c-ee2b-4721-b304-153613f0d15a" providerId="ADAL" clId="{74454752-B718-4274-95DE-65A79B176642}" dt="2021-09-03T17:35:16.074" v="251" actId="478"/>
          <ac:picMkLst>
            <pc:docMk/>
            <pc:sldMk cId="432041513" sldId="498"/>
            <ac:picMk id="7" creationId="{AE7F4CED-635E-6445-9953-B2772D4D4ABA}"/>
          </ac:picMkLst>
        </pc:picChg>
        <pc:picChg chg="del">
          <ac:chgData name="Obstfeld, Amrom E" userId="723fc76c-ee2b-4721-b304-153613f0d15a" providerId="ADAL" clId="{74454752-B718-4274-95DE-65A79B176642}" dt="2021-09-03T17:35:16.074" v="251" actId="478"/>
          <ac:picMkLst>
            <pc:docMk/>
            <pc:sldMk cId="432041513" sldId="498"/>
            <ac:picMk id="10" creationId="{929B5344-EED1-244E-983C-C40B5DE92F3A}"/>
          </ac:picMkLst>
        </pc:picChg>
        <pc:picChg chg="add del mod">
          <ac:chgData name="Obstfeld, Amrom E" userId="723fc76c-ee2b-4721-b304-153613f0d15a" providerId="ADAL" clId="{74454752-B718-4274-95DE-65A79B176642}" dt="2021-09-03T17:37:30.454" v="347" actId="478"/>
          <ac:picMkLst>
            <pc:docMk/>
            <pc:sldMk cId="432041513" sldId="498"/>
            <ac:picMk id="12" creationId="{0E654C1A-1352-4C3A-A7F4-F890EE6D8571}"/>
          </ac:picMkLst>
        </pc:picChg>
        <pc:picChg chg="add mod">
          <ac:chgData name="Obstfeld, Amrom E" userId="723fc76c-ee2b-4721-b304-153613f0d15a" providerId="ADAL" clId="{74454752-B718-4274-95DE-65A79B176642}" dt="2021-09-03T17:38:32.713" v="349" actId="1076"/>
          <ac:picMkLst>
            <pc:docMk/>
            <pc:sldMk cId="432041513" sldId="498"/>
            <ac:picMk id="13" creationId="{C8EE72BF-F1EB-48A6-B894-C3DCE7BBBAEE}"/>
          </ac:picMkLst>
        </pc:picChg>
        <pc:picChg chg="add mod">
          <ac:chgData name="Obstfeld, Amrom E" userId="723fc76c-ee2b-4721-b304-153613f0d15a" providerId="ADAL" clId="{74454752-B718-4274-95DE-65A79B176642}" dt="2021-09-03T17:38:32.713" v="349" actId="1076"/>
          <ac:picMkLst>
            <pc:docMk/>
            <pc:sldMk cId="432041513" sldId="498"/>
            <ac:picMk id="14" creationId="{2B624381-9C97-43FF-83F2-35EAD1852B63}"/>
          </ac:picMkLst>
        </pc:picChg>
        <pc:picChg chg="add mod">
          <ac:chgData name="Obstfeld, Amrom E" userId="723fc76c-ee2b-4721-b304-153613f0d15a" providerId="ADAL" clId="{74454752-B718-4274-95DE-65A79B176642}" dt="2021-09-03T17:38:32.713" v="349" actId="1076"/>
          <ac:picMkLst>
            <pc:docMk/>
            <pc:sldMk cId="432041513" sldId="498"/>
            <ac:picMk id="20" creationId="{CC9D23B8-8EB2-4936-BFF5-C79BF4995804}"/>
          </ac:picMkLst>
        </pc:picChg>
        <pc:picChg chg="add mod">
          <ac:chgData name="Obstfeld, Amrom E" userId="723fc76c-ee2b-4721-b304-153613f0d15a" providerId="ADAL" clId="{74454752-B718-4274-95DE-65A79B176642}" dt="2021-09-03T17:38:32.713" v="349" actId="1076"/>
          <ac:picMkLst>
            <pc:docMk/>
            <pc:sldMk cId="432041513" sldId="498"/>
            <ac:picMk id="22" creationId="{EF85611F-1198-4B4C-94B9-38929878A033}"/>
          </ac:picMkLst>
        </pc:picChg>
      </pc:sldChg>
      <pc:sldChg chg="add del">
        <pc:chgData name="Obstfeld, Amrom E" userId="723fc76c-ee2b-4721-b304-153613f0d15a" providerId="ADAL" clId="{74454752-B718-4274-95DE-65A79B176642}" dt="2021-09-03T17:35:31.415" v="254" actId="2696"/>
        <pc:sldMkLst>
          <pc:docMk/>
          <pc:sldMk cId="2650135657" sldId="499"/>
        </pc:sldMkLst>
      </pc:sldChg>
      <pc:sldChg chg="addSp delSp modSp add mod ord modAnim modNotesTx">
        <pc:chgData name="Obstfeld, Amrom E" userId="723fc76c-ee2b-4721-b304-153613f0d15a" providerId="ADAL" clId="{74454752-B718-4274-95DE-65A79B176642}" dt="2021-09-27T21:36:00.850" v="16278" actId="20577"/>
        <pc:sldMkLst>
          <pc:docMk/>
          <pc:sldMk cId="3344980312" sldId="499"/>
        </pc:sldMkLst>
        <pc:spChg chg="mod">
          <ac:chgData name="Obstfeld, Amrom E" userId="723fc76c-ee2b-4721-b304-153613f0d15a" providerId="ADAL" clId="{74454752-B718-4274-95DE-65A79B176642}" dt="2021-09-27T21:17:50.110" v="15820" actId="20577"/>
          <ac:spMkLst>
            <pc:docMk/>
            <pc:sldMk cId="3344980312" sldId="499"/>
            <ac:spMk id="2" creationId="{1133FF19-8E6E-463C-9FBB-98D32689D362}"/>
          </ac:spMkLst>
        </pc:spChg>
        <pc:spChg chg="mod">
          <ac:chgData name="Obstfeld, Amrom E" userId="723fc76c-ee2b-4721-b304-153613f0d15a" providerId="ADAL" clId="{74454752-B718-4274-95DE-65A79B176642}" dt="2021-09-06T22:06:07.067" v="843" actId="164"/>
          <ac:spMkLst>
            <pc:docMk/>
            <pc:sldMk cId="3344980312" sldId="499"/>
            <ac:spMk id="4" creationId="{6892250E-EB08-466A-AD93-98538CBBFD73}"/>
          </ac:spMkLst>
        </pc:spChg>
        <pc:spChg chg="mod">
          <ac:chgData name="Obstfeld, Amrom E" userId="723fc76c-ee2b-4721-b304-153613f0d15a" providerId="ADAL" clId="{74454752-B718-4274-95DE-65A79B176642}" dt="2021-09-06T22:07:12.996" v="879" actId="404"/>
          <ac:spMkLst>
            <pc:docMk/>
            <pc:sldMk cId="3344980312" sldId="499"/>
            <ac:spMk id="9" creationId="{C29B172D-F4E5-45F8-95B6-292F41568E0E}"/>
          </ac:spMkLst>
        </pc:spChg>
        <pc:spChg chg="add mod">
          <ac:chgData name="Obstfeld, Amrom E" userId="723fc76c-ee2b-4721-b304-153613f0d15a" providerId="ADAL" clId="{74454752-B718-4274-95DE-65A79B176642}" dt="2021-09-06T22:12:37.821" v="976" actId="1076"/>
          <ac:spMkLst>
            <pc:docMk/>
            <pc:sldMk cId="3344980312" sldId="499"/>
            <ac:spMk id="20" creationId="{7B6ECEE0-3BB0-4E5B-927F-71E842780BDA}"/>
          </ac:spMkLst>
        </pc:spChg>
        <pc:spChg chg="mod">
          <ac:chgData name="Obstfeld, Amrom E" userId="723fc76c-ee2b-4721-b304-153613f0d15a" providerId="ADAL" clId="{74454752-B718-4274-95DE-65A79B176642}" dt="2021-09-06T22:06:07.067" v="843" actId="164"/>
          <ac:spMkLst>
            <pc:docMk/>
            <pc:sldMk cId="3344980312" sldId="499"/>
            <ac:spMk id="30" creationId="{CC60724F-4EC0-4E42-9C7D-348E31BF02C4}"/>
          </ac:spMkLst>
        </pc:spChg>
        <pc:spChg chg="mod">
          <ac:chgData name="Obstfeld, Amrom E" userId="723fc76c-ee2b-4721-b304-153613f0d15a" providerId="ADAL" clId="{74454752-B718-4274-95DE-65A79B176642}" dt="2021-09-06T22:06:07.067" v="843" actId="164"/>
          <ac:spMkLst>
            <pc:docMk/>
            <pc:sldMk cId="3344980312" sldId="499"/>
            <ac:spMk id="32" creationId="{8CC2CCD4-98D7-4B19-92F5-6A09D87627D9}"/>
          </ac:spMkLst>
        </pc:spChg>
        <pc:spChg chg="mod">
          <ac:chgData name="Obstfeld, Amrom E" userId="723fc76c-ee2b-4721-b304-153613f0d15a" providerId="ADAL" clId="{74454752-B718-4274-95DE-65A79B176642}" dt="2021-09-06T22:06:07.067" v="843" actId="164"/>
          <ac:spMkLst>
            <pc:docMk/>
            <pc:sldMk cId="3344980312" sldId="499"/>
            <ac:spMk id="35" creationId="{3BBC7766-DB96-42DA-897C-1ADE6899CF4B}"/>
          </ac:spMkLst>
        </pc:spChg>
        <pc:spChg chg="mod">
          <ac:chgData name="Obstfeld, Amrom E" userId="723fc76c-ee2b-4721-b304-153613f0d15a" providerId="ADAL" clId="{74454752-B718-4274-95DE-65A79B176642}" dt="2021-09-06T22:06:07.067" v="843" actId="164"/>
          <ac:spMkLst>
            <pc:docMk/>
            <pc:sldMk cId="3344980312" sldId="499"/>
            <ac:spMk id="36" creationId="{CED50790-4FA0-401D-A9C3-6C481E90C3B0}"/>
          </ac:spMkLst>
        </pc:spChg>
        <pc:spChg chg="mod">
          <ac:chgData name="Obstfeld, Amrom E" userId="723fc76c-ee2b-4721-b304-153613f0d15a" providerId="ADAL" clId="{74454752-B718-4274-95DE-65A79B176642}" dt="2021-09-06T22:06:07.067" v="843" actId="164"/>
          <ac:spMkLst>
            <pc:docMk/>
            <pc:sldMk cId="3344980312" sldId="499"/>
            <ac:spMk id="37" creationId="{436AC597-2E5F-4851-AEF6-A10B319E5BB6}"/>
          </ac:spMkLst>
        </pc:spChg>
        <pc:spChg chg="del">
          <ac:chgData name="Obstfeld, Amrom E" userId="723fc76c-ee2b-4721-b304-153613f0d15a" providerId="ADAL" clId="{74454752-B718-4274-95DE-65A79B176642}" dt="2021-09-06T22:03:59.902" v="836" actId="478"/>
          <ac:spMkLst>
            <pc:docMk/>
            <pc:sldMk cId="3344980312" sldId="499"/>
            <ac:spMk id="38" creationId="{B648C91A-C601-46A3-BF86-69239B0E4176}"/>
          </ac:spMkLst>
        </pc:spChg>
        <pc:spChg chg="mod">
          <ac:chgData name="Obstfeld, Amrom E" userId="723fc76c-ee2b-4721-b304-153613f0d15a" providerId="ADAL" clId="{74454752-B718-4274-95DE-65A79B176642}" dt="2021-09-06T22:08:28.761" v="921" actId="207"/>
          <ac:spMkLst>
            <pc:docMk/>
            <pc:sldMk cId="3344980312" sldId="499"/>
            <ac:spMk id="42" creationId="{799BF942-A236-4B8C-A5F8-202AFAF68E3C}"/>
          </ac:spMkLst>
        </pc:spChg>
        <pc:spChg chg="mod">
          <ac:chgData name="Obstfeld, Amrom E" userId="723fc76c-ee2b-4721-b304-153613f0d15a" providerId="ADAL" clId="{74454752-B718-4274-95DE-65A79B176642}" dt="2021-09-06T22:08:31.827" v="922" actId="207"/>
          <ac:spMkLst>
            <pc:docMk/>
            <pc:sldMk cId="3344980312" sldId="499"/>
            <ac:spMk id="44" creationId="{460D7E42-1D5D-4461-9FF5-F5ED1989E8CA}"/>
          </ac:spMkLst>
        </pc:spChg>
        <pc:spChg chg="mod">
          <ac:chgData name="Obstfeld, Amrom E" userId="723fc76c-ee2b-4721-b304-153613f0d15a" providerId="ADAL" clId="{74454752-B718-4274-95DE-65A79B176642}" dt="2021-09-06T22:07:16.161" v="880" actId="404"/>
          <ac:spMkLst>
            <pc:docMk/>
            <pc:sldMk cId="3344980312" sldId="499"/>
            <ac:spMk id="51" creationId="{78CA1304-EDF9-4887-AC5C-52CCEA42B674}"/>
          </ac:spMkLst>
        </pc:spChg>
        <pc:spChg chg="mod">
          <ac:chgData name="Obstfeld, Amrom E" userId="723fc76c-ee2b-4721-b304-153613f0d15a" providerId="ADAL" clId="{74454752-B718-4274-95DE-65A79B176642}" dt="2021-09-14T22:47:07.380" v="2969" actId="207"/>
          <ac:spMkLst>
            <pc:docMk/>
            <pc:sldMk cId="3344980312" sldId="499"/>
            <ac:spMk id="71" creationId="{0F5B85A8-479F-4DEB-B484-BEC1AAFD83B2}"/>
          </ac:spMkLst>
        </pc:spChg>
        <pc:spChg chg="mod">
          <ac:chgData name="Obstfeld, Amrom E" userId="723fc76c-ee2b-4721-b304-153613f0d15a" providerId="ADAL" clId="{74454752-B718-4274-95DE-65A79B176642}" dt="2021-09-14T22:46:49.512" v="2913" actId="207"/>
          <ac:spMkLst>
            <pc:docMk/>
            <pc:sldMk cId="3344980312" sldId="499"/>
            <ac:spMk id="73" creationId="{F534FF14-A063-459E-8F1A-D17987EF0DBD}"/>
          </ac:spMkLst>
        </pc:spChg>
        <pc:spChg chg="mod">
          <ac:chgData name="Obstfeld, Amrom E" userId="723fc76c-ee2b-4721-b304-153613f0d15a" providerId="ADAL" clId="{74454752-B718-4274-95DE-65A79B176642}" dt="2021-09-06T22:07:19.965" v="881" actId="404"/>
          <ac:spMkLst>
            <pc:docMk/>
            <pc:sldMk cId="3344980312" sldId="499"/>
            <ac:spMk id="80" creationId="{57FA23CE-99F2-476F-881C-FDAAFCD030EF}"/>
          </ac:spMkLst>
        </pc:spChg>
        <pc:spChg chg="add mod">
          <ac:chgData name="Obstfeld, Amrom E" userId="723fc76c-ee2b-4721-b304-153613f0d15a" providerId="ADAL" clId="{74454752-B718-4274-95DE-65A79B176642}" dt="2021-09-27T21:18:42.694" v="15923" actId="1037"/>
          <ac:spMkLst>
            <pc:docMk/>
            <pc:sldMk cId="3344980312" sldId="499"/>
            <ac:spMk id="97" creationId="{28DBC311-8052-425C-9190-B70275149840}"/>
          </ac:spMkLst>
        </pc:spChg>
        <pc:spChg chg="add mod">
          <ac:chgData name="Obstfeld, Amrom E" userId="723fc76c-ee2b-4721-b304-153613f0d15a" providerId="ADAL" clId="{74454752-B718-4274-95DE-65A79B176642}" dt="2021-09-27T21:18:38.316" v="15908" actId="1037"/>
          <ac:spMkLst>
            <pc:docMk/>
            <pc:sldMk cId="3344980312" sldId="499"/>
            <ac:spMk id="98" creationId="{CD9C44B3-2BDF-48AF-9A84-70DD58C6802C}"/>
          </ac:spMkLst>
        </pc:spChg>
        <pc:spChg chg="add mod">
          <ac:chgData name="Obstfeld, Amrom E" userId="723fc76c-ee2b-4721-b304-153613f0d15a" providerId="ADAL" clId="{74454752-B718-4274-95DE-65A79B176642}" dt="2021-09-14T22:35:51.792" v="2765" actId="164"/>
          <ac:spMkLst>
            <pc:docMk/>
            <pc:sldMk cId="3344980312" sldId="499"/>
            <ac:spMk id="99" creationId="{0E938E2A-C509-426F-A875-CF1C41F3F072}"/>
          </ac:spMkLst>
        </pc:spChg>
        <pc:spChg chg="add mod">
          <ac:chgData name="Obstfeld, Amrom E" userId="723fc76c-ee2b-4721-b304-153613f0d15a" providerId="ADAL" clId="{74454752-B718-4274-95DE-65A79B176642}" dt="2021-09-14T22:35:51.792" v="2765" actId="164"/>
          <ac:spMkLst>
            <pc:docMk/>
            <pc:sldMk cId="3344980312" sldId="499"/>
            <ac:spMk id="100" creationId="{59C02269-9F55-43A9-A104-467EB53DE1F1}"/>
          </ac:spMkLst>
        </pc:spChg>
        <pc:spChg chg="add mod">
          <ac:chgData name="Obstfeld, Amrom E" userId="723fc76c-ee2b-4721-b304-153613f0d15a" providerId="ADAL" clId="{74454752-B718-4274-95DE-65A79B176642}" dt="2021-09-14T22:36:24.505" v="2767" actId="14861"/>
          <ac:spMkLst>
            <pc:docMk/>
            <pc:sldMk cId="3344980312" sldId="499"/>
            <ac:spMk id="101" creationId="{3D8F98B5-12CC-4B93-8F37-D83AA1439CB2}"/>
          </ac:spMkLst>
        </pc:spChg>
        <pc:spChg chg="add mod">
          <ac:chgData name="Obstfeld, Amrom E" userId="723fc76c-ee2b-4721-b304-153613f0d15a" providerId="ADAL" clId="{74454752-B718-4274-95DE-65A79B176642}" dt="2021-09-14T22:35:51.792" v="2765" actId="164"/>
          <ac:spMkLst>
            <pc:docMk/>
            <pc:sldMk cId="3344980312" sldId="499"/>
            <ac:spMk id="102" creationId="{6EDC94F4-5382-4ADE-9085-70348F4ABA41}"/>
          </ac:spMkLst>
        </pc:spChg>
        <pc:spChg chg="add mod">
          <ac:chgData name="Obstfeld, Amrom E" userId="723fc76c-ee2b-4721-b304-153613f0d15a" providerId="ADAL" clId="{74454752-B718-4274-95DE-65A79B176642}" dt="2021-09-14T22:36:29.746" v="2768" actId="14861"/>
          <ac:spMkLst>
            <pc:docMk/>
            <pc:sldMk cId="3344980312" sldId="499"/>
            <ac:spMk id="103" creationId="{3C1E5761-2B82-405B-855F-0E96455A7085}"/>
          </ac:spMkLst>
        </pc:spChg>
        <pc:spChg chg="add mod">
          <ac:chgData name="Obstfeld, Amrom E" userId="723fc76c-ee2b-4721-b304-153613f0d15a" providerId="ADAL" clId="{74454752-B718-4274-95DE-65A79B176642}" dt="2021-09-14T22:35:51.792" v="2765" actId="164"/>
          <ac:spMkLst>
            <pc:docMk/>
            <pc:sldMk cId="3344980312" sldId="499"/>
            <ac:spMk id="104" creationId="{C31E291A-AFBD-48D8-A936-80F0F2CC936A}"/>
          </ac:spMkLst>
        </pc:spChg>
        <pc:spChg chg="add mod">
          <ac:chgData name="Obstfeld, Amrom E" userId="723fc76c-ee2b-4721-b304-153613f0d15a" providerId="ADAL" clId="{74454752-B718-4274-95DE-65A79B176642}" dt="2021-09-14T22:36:35.057" v="2769" actId="14861"/>
          <ac:spMkLst>
            <pc:docMk/>
            <pc:sldMk cId="3344980312" sldId="499"/>
            <ac:spMk id="105" creationId="{E39B057A-CC87-46DB-B426-0315805DACBB}"/>
          </ac:spMkLst>
        </pc:spChg>
        <pc:spChg chg="add mod ord">
          <ac:chgData name="Obstfeld, Amrom E" userId="723fc76c-ee2b-4721-b304-153613f0d15a" providerId="ADAL" clId="{74454752-B718-4274-95DE-65A79B176642}" dt="2021-09-14T22:44:22.534" v="2790"/>
          <ac:spMkLst>
            <pc:docMk/>
            <pc:sldMk cId="3344980312" sldId="499"/>
            <ac:spMk id="106" creationId="{5A6AB514-DF22-4B31-A66A-5D68C20DE111}"/>
          </ac:spMkLst>
        </pc:spChg>
        <pc:spChg chg="add del mod">
          <ac:chgData name="Obstfeld, Amrom E" userId="723fc76c-ee2b-4721-b304-153613f0d15a" providerId="ADAL" clId="{74454752-B718-4274-95DE-65A79B176642}" dt="2021-09-14T22:44:57.130" v="2793" actId="478"/>
          <ac:spMkLst>
            <pc:docMk/>
            <pc:sldMk cId="3344980312" sldId="499"/>
            <ac:spMk id="107" creationId="{E7BAEFFB-5F1B-407D-A647-D983BFAB39E7}"/>
          </ac:spMkLst>
        </pc:spChg>
        <pc:grpChg chg="add del mod">
          <ac:chgData name="Obstfeld, Amrom E" userId="723fc76c-ee2b-4721-b304-153613f0d15a" providerId="ADAL" clId="{74454752-B718-4274-95DE-65A79B176642}" dt="2021-09-27T21:12:39.111" v="15433" actId="478"/>
          <ac:grpSpMkLst>
            <pc:docMk/>
            <pc:sldMk cId="3344980312" sldId="499"/>
            <ac:grpSpMk id="5" creationId="{1D3E39A3-A1DC-4253-930B-E461AF4BFAA8}"/>
          </ac:grpSpMkLst>
        </pc:grpChg>
        <pc:grpChg chg="add mod">
          <ac:chgData name="Obstfeld, Amrom E" userId="723fc76c-ee2b-4721-b304-153613f0d15a" providerId="ADAL" clId="{74454752-B718-4274-95DE-65A79B176642}" dt="2021-09-06T22:05:28.212" v="841" actId="164"/>
          <ac:grpSpMkLst>
            <pc:docMk/>
            <pc:sldMk cId="3344980312" sldId="499"/>
            <ac:grpSpMk id="5" creationId="{BD3D54E9-E366-4A1F-83DD-FB6DB10CF418}"/>
          </ac:grpSpMkLst>
        </pc:grpChg>
        <pc:grpChg chg="add mod">
          <ac:chgData name="Obstfeld, Amrom E" userId="723fc76c-ee2b-4721-b304-153613f0d15a" providerId="ADAL" clId="{74454752-B718-4274-95DE-65A79B176642}" dt="2021-09-27T21:18:42.694" v="15923" actId="1037"/>
          <ac:grpSpMkLst>
            <pc:docMk/>
            <pc:sldMk cId="3344980312" sldId="499"/>
            <ac:grpSpMk id="6" creationId="{65E41544-34A9-4859-95FF-07C08B2C7209}"/>
          </ac:grpSpMkLst>
        </pc:grpChg>
        <pc:grpChg chg="mod">
          <ac:chgData name="Obstfeld, Amrom E" userId="723fc76c-ee2b-4721-b304-153613f0d15a" providerId="ADAL" clId="{74454752-B718-4274-95DE-65A79B176642}" dt="2021-09-06T22:13:05.632" v="998" actId="408"/>
          <ac:grpSpMkLst>
            <pc:docMk/>
            <pc:sldMk cId="3344980312" sldId="499"/>
            <ac:grpSpMk id="10" creationId="{342EF3C7-029F-42F1-9D79-6EF13E8BABC1}"/>
          </ac:grpSpMkLst>
        </pc:grpChg>
        <pc:grpChg chg="mod">
          <ac:chgData name="Obstfeld, Amrom E" userId="723fc76c-ee2b-4721-b304-153613f0d15a" providerId="ADAL" clId="{74454752-B718-4274-95DE-65A79B176642}" dt="2021-09-06T22:13:05.632" v="998" actId="408"/>
          <ac:grpSpMkLst>
            <pc:docMk/>
            <pc:sldMk cId="3344980312" sldId="499"/>
            <ac:grpSpMk id="11" creationId="{FB2D9554-924F-464E-83BB-4C2D7F61732A}"/>
          </ac:grpSpMkLst>
        </pc:grpChg>
        <pc:grpChg chg="mod">
          <ac:chgData name="Obstfeld, Amrom E" userId="723fc76c-ee2b-4721-b304-153613f0d15a" providerId="ADAL" clId="{74454752-B718-4274-95DE-65A79B176642}" dt="2021-09-06T22:13:05.632" v="998" actId="408"/>
          <ac:grpSpMkLst>
            <pc:docMk/>
            <pc:sldMk cId="3344980312" sldId="499"/>
            <ac:grpSpMk id="29" creationId="{A0F3AEF3-3F8B-40D6-905D-48820B287E56}"/>
          </ac:grpSpMkLst>
        </pc:grpChg>
        <pc:grpChg chg="add mod">
          <ac:chgData name="Obstfeld, Amrom E" userId="723fc76c-ee2b-4721-b304-153613f0d15a" providerId="ADAL" clId="{74454752-B718-4274-95DE-65A79B176642}" dt="2021-09-14T22:44:46.823" v="2791"/>
          <ac:grpSpMkLst>
            <pc:docMk/>
            <pc:sldMk cId="3344980312" sldId="499"/>
            <ac:grpSpMk id="39" creationId="{21CD75D6-9353-4DAC-BB52-5774A4D8CEF8}"/>
          </ac:grpSpMkLst>
        </pc:grpChg>
        <pc:grpChg chg="mod">
          <ac:chgData name="Obstfeld, Amrom E" userId="723fc76c-ee2b-4721-b304-153613f0d15a" providerId="ADAL" clId="{74454752-B718-4274-95DE-65A79B176642}" dt="2021-09-06T22:07:50.743" v="883" actId="408"/>
          <ac:grpSpMkLst>
            <pc:docMk/>
            <pc:sldMk cId="3344980312" sldId="499"/>
            <ac:grpSpMk id="46" creationId="{368F87EF-A09D-4400-B63A-AC17CEEB73CE}"/>
          </ac:grpSpMkLst>
        </pc:grpChg>
        <pc:grpChg chg="mod">
          <ac:chgData name="Obstfeld, Amrom E" userId="723fc76c-ee2b-4721-b304-153613f0d15a" providerId="ADAL" clId="{74454752-B718-4274-95DE-65A79B176642}" dt="2021-09-06T22:07:50.743" v="883" actId="408"/>
          <ac:grpSpMkLst>
            <pc:docMk/>
            <pc:sldMk cId="3344980312" sldId="499"/>
            <ac:grpSpMk id="47" creationId="{B9828690-2307-4B04-8F56-6BDAC7902EC2}"/>
          </ac:grpSpMkLst>
        </pc:grpChg>
        <pc:grpChg chg="mod">
          <ac:chgData name="Obstfeld, Amrom E" userId="723fc76c-ee2b-4721-b304-153613f0d15a" providerId="ADAL" clId="{74454752-B718-4274-95DE-65A79B176642}" dt="2021-09-06T22:07:50.743" v="883" actId="408"/>
          <ac:grpSpMkLst>
            <pc:docMk/>
            <pc:sldMk cId="3344980312" sldId="499"/>
            <ac:grpSpMk id="48" creationId="{05F37CEC-5BB4-418A-980A-D50F17EE454B}"/>
          </ac:grpSpMkLst>
        </pc:grpChg>
        <pc:grpChg chg="add mod">
          <ac:chgData name="Obstfeld, Amrom E" userId="723fc76c-ee2b-4721-b304-153613f0d15a" providerId="ADAL" clId="{74454752-B718-4274-95DE-65A79B176642}" dt="2021-09-27T21:18:38.316" v="15908" actId="1037"/>
          <ac:grpSpMkLst>
            <pc:docMk/>
            <pc:sldMk cId="3344980312" sldId="499"/>
            <ac:grpSpMk id="68" creationId="{ABF89909-4058-4835-84B4-B6108231B499}"/>
          </ac:grpSpMkLst>
        </pc:grpChg>
        <pc:grpChg chg="mod">
          <ac:chgData name="Obstfeld, Amrom E" userId="723fc76c-ee2b-4721-b304-153613f0d15a" providerId="ADAL" clId="{74454752-B718-4274-95DE-65A79B176642}" dt="2021-09-06T22:12:20.813" v="974" actId="12789"/>
          <ac:grpSpMkLst>
            <pc:docMk/>
            <pc:sldMk cId="3344980312" sldId="499"/>
            <ac:grpSpMk id="75" creationId="{9B0B0DAA-FDA1-42D6-8F53-48CA0C0C2515}"/>
          </ac:grpSpMkLst>
        </pc:grpChg>
        <pc:grpChg chg="mod">
          <ac:chgData name="Obstfeld, Amrom E" userId="723fc76c-ee2b-4721-b304-153613f0d15a" providerId="ADAL" clId="{74454752-B718-4274-95DE-65A79B176642}" dt="2021-09-06T22:12:20.813" v="974" actId="12789"/>
          <ac:grpSpMkLst>
            <pc:docMk/>
            <pc:sldMk cId="3344980312" sldId="499"/>
            <ac:grpSpMk id="76" creationId="{E3B6598A-7BB2-487C-8CC7-BB49E1A513EE}"/>
          </ac:grpSpMkLst>
        </pc:grpChg>
        <pc:grpChg chg="mod">
          <ac:chgData name="Obstfeld, Amrom E" userId="723fc76c-ee2b-4721-b304-153613f0d15a" providerId="ADAL" clId="{74454752-B718-4274-95DE-65A79B176642}" dt="2021-09-06T22:12:20.813" v="974" actId="12789"/>
          <ac:grpSpMkLst>
            <pc:docMk/>
            <pc:sldMk cId="3344980312" sldId="499"/>
            <ac:grpSpMk id="77" creationId="{FC861CF8-2206-4105-B42C-5FBF28715C3D}"/>
          </ac:grpSpMkLst>
        </pc:grpChg>
        <pc:picChg chg="del">
          <ac:chgData name="Obstfeld, Amrom E" userId="723fc76c-ee2b-4721-b304-153613f0d15a" providerId="ADAL" clId="{74454752-B718-4274-95DE-65A79B176642}" dt="2021-09-14T22:35:40.297" v="2763" actId="478"/>
          <ac:picMkLst>
            <pc:docMk/>
            <pc:sldMk cId="3344980312" sldId="499"/>
            <ac:picMk id="3" creationId="{7FB17B17-1C30-4BD6-828E-FF20AE0EAE8D}"/>
          </ac:picMkLst>
        </pc:picChg>
      </pc:sldChg>
      <pc:sldChg chg="addSp delSp modSp add mod modNotesTx">
        <pc:chgData name="Obstfeld, Amrom E" userId="723fc76c-ee2b-4721-b304-153613f0d15a" providerId="ADAL" clId="{74454752-B718-4274-95DE-65A79B176642}" dt="2021-09-30T14:18:28.862" v="23181" actId="20577"/>
        <pc:sldMkLst>
          <pc:docMk/>
          <pc:sldMk cId="4187092526" sldId="500"/>
        </pc:sldMkLst>
        <pc:spChg chg="del">
          <ac:chgData name="Obstfeld, Amrom E" userId="723fc76c-ee2b-4721-b304-153613f0d15a" providerId="ADAL" clId="{74454752-B718-4274-95DE-65A79B176642}" dt="2021-09-06T21:59:40.827" v="767"/>
          <ac:spMkLst>
            <pc:docMk/>
            <pc:sldMk cId="4187092526" sldId="500"/>
            <ac:spMk id="2" creationId="{B85F3A50-04F2-4244-9F32-2D89FB033C10}"/>
          </ac:spMkLst>
        </pc:spChg>
        <pc:spChg chg="del">
          <ac:chgData name="Obstfeld, Amrom E" userId="723fc76c-ee2b-4721-b304-153613f0d15a" providerId="ADAL" clId="{74454752-B718-4274-95DE-65A79B176642}" dt="2021-09-06T21:59:40.827" v="767"/>
          <ac:spMkLst>
            <pc:docMk/>
            <pc:sldMk cId="4187092526" sldId="500"/>
            <ac:spMk id="3" creationId="{FE97AC77-3F59-45D4-B663-E86A3350D522}"/>
          </ac:spMkLst>
        </pc:spChg>
        <pc:spChg chg="del">
          <ac:chgData name="Obstfeld, Amrom E" userId="723fc76c-ee2b-4721-b304-153613f0d15a" providerId="ADAL" clId="{74454752-B718-4274-95DE-65A79B176642}" dt="2021-09-06T21:59:40.827" v="767"/>
          <ac:spMkLst>
            <pc:docMk/>
            <pc:sldMk cId="4187092526" sldId="500"/>
            <ac:spMk id="4" creationId="{FFDF0764-8F3D-43F1-897B-CFF2D8C9525B}"/>
          </ac:spMkLst>
        </pc:spChg>
        <pc:spChg chg="add mod">
          <ac:chgData name="Obstfeld, Amrom E" userId="723fc76c-ee2b-4721-b304-153613f0d15a" providerId="ADAL" clId="{74454752-B718-4274-95DE-65A79B176642}" dt="2021-09-06T21:59:46.794" v="790" actId="20577"/>
          <ac:spMkLst>
            <pc:docMk/>
            <pc:sldMk cId="4187092526" sldId="500"/>
            <ac:spMk id="5" creationId="{4C4FEA81-CAB8-49CF-A83A-72DB5B5AECDE}"/>
          </ac:spMkLst>
        </pc:spChg>
        <pc:spChg chg="add mod">
          <ac:chgData name="Obstfeld, Amrom E" userId="723fc76c-ee2b-4721-b304-153613f0d15a" providerId="ADAL" clId="{74454752-B718-4274-95DE-65A79B176642}" dt="2021-09-27T01:04:23.071" v="8869" actId="20577"/>
          <ac:spMkLst>
            <pc:docMk/>
            <pc:sldMk cId="4187092526" sldId="500"/>
            <ac:spMk id="6" creationId="{0C0016EA-A985-4865-AD6A-8EE4C38ED9F1}"/>
          </ac:spMkLst>
        </pc:spChg>
      </pc:sldChg>
      <pc:sldChg chg="addSp delSp modSp add mod modAnim modNotesTx">
        <pc:chgData name="Obstfeld, Amrom E" userId="723fc76c-ee2b-4721-b304-153613f0d15a" providerId="ADAL" clId="{74454752-B718-4274-95DE-65A79B176642}" dt="2021-09-30T13:17:45.322" v="22668" actId="20577"/>
        <pc:sldMkLst>
          <pc:docMk/>
          <pc:sldMk cId="13751564" sldId="501"/>
        </pc:sldMkLst>
        <pc:spChg chg="mod">
          <ac:chgData name="Obstfeld, Amrom E" userId="723fc76c-ee2b-4721-b304-153613f0d15a" providerId="ADAL" clId="{74454752-B718-4274-95DE-65A79B176642}" dt="2021-09-14T23:24:35.185" v="3301" actId="1035"/>
          <ac:spMkLst>
            <pc:docMk/>
            <pc:sldMk cId="13751564" sldId="501"/>
            <ac:spMk id="2" creationId="{00A2A240-66DB-4AC4-B4BA-DAFC782F8D73}"/>
          </ac:spMkLst>
        </pc:spChg>
        <pc:spChg chg="mod">
          <ac:chgData name="Obstfeld, Amrom E" userId="723fc76c-ee2b-4721-b304-153613f0d15a" providerId="ADAL" clId="{74454752-B718-4274-95DE-65A79B176642}" dt="2021-09-15T16:49:29.023" v="3664" actId="208"/>
          <ac:spMkLst>
            <pc:docMk/>
            <pc:sldMk cId="13751564" sldId="501"/>
            <ac:spMk id="3" creationId="{A121706F-66D6-4C0E-B0A9-013A9DEE7079}"/>
          </ac:spMkLst>
        </pc:spChg>
        <pc:spChg chg="mod">
          <ac:chgData name="Obstfeld, Amrom E" userId="723fc76c-ee2b-4721-b304-153613f0d15a" providerId="ADAL" clId="{74454752-B718-4274-95DE-65A79B176642}" dt="2021-09-17T18:44:43.666" v="4627" actId="20577"/>
          <ac:spMkLst>
            <pc:docMk/>
            <pc:sldMk cId="13751564" sldId="501"/>
            <ac:spMk id="4" creationId="{8F24FF7B-F52C-4888-B09C-F0632764B2FE}"/>
          </ac:spMkLst>
        </pc:spChg>
        <pc:spChg chg="add del mod">
          <ac:chgData name="Obstfeld, Amrom E" userId="723fc76c-ee2b-4721-b304-153613f0d15a" providerId="ADAL" clId="{74454752-B718-4274-95DE-65A79B176642}" dt="2021-09-14T23:19:55.513" v="3171" actId="478"/>
          <ac:spMkLst>
            <pc:docMk/>
            <pc:sldMk cId="13751564" sldId="501"/>
            <ac:spMk id="5" creationId="{D9E5D263-5A94-48FF-A0A0-41AA390C7EB9}"/>
          </ac:spMkLst>
        </pc:spChg>
        <pc:spChg chg="mod">
          <ac:chgData name="Obstfeld, Amrom E" userId="723fc76c-ee2b-4721-b304-153613f0d15a" providerId="ADAL" clId="{74454752-B718-4274-95DE-65A79B176642}" dt="2021-09-14T23:24:35.185" v="3301" actId="1035"/>
          <ac:spMkLst>
            <pc:docMk/>
            <pc:sldMk cId="13751564" sldId="501"/>
            <ac:spMk id="6" creationId="{0B9DF3F8-52BE-44A3-902A-E57BBCCBEF0F}"/>
          </ac:spMkLst>
        </pc:spChg>
        <pc:spChg chg="add mod">
          <ac:chgData name="Obstfeld, Amrom E" userId="723fc76c-ee2b-4721-b304-153613f0d15a" providerId="ADAL" clId="{74454752-B718-4274-95DE-65A79B176642}" dt="2021-09-15T00:52:27.458" v="3392" actId="553"/>
          <ac:spMkLst>
            <pc:docMk/>
            <pc:sldMk cId="13751564" sldId="501"/>
            <ac:spMk id="7" creationId="{6B4F6A70-AC04-4875-9246-BCF395F55585}"/>
          </ac:spMkLst>
        </pc:spChg>
        <pc:spChg chg="add mod">
          <ac:chgData name="Obstfeld, Amrom E" userId="723fc76c-ee2b-4721-b304-153613f0d15a" providerId="ADAL" clId="{74454752-B718-4274-95DE-65A79B176642}" dt="2021-09-17T21:34:25.644" v="4735"/>
          <ac:spMkLst>
            <pc:docMk/>
            <pc:sldMk cId="13751564" sldId="501"/>
            <ac:spMk id="8" creationId="{5D8760C3-6C4D-4355-8210-3EC23D5A422D}"/>
          </ac:spMkLst>
        </pc:spChg>
        <pc:spChg chg="mod">
          <ac:chgData name="Obstfeld, Amrom E" userId="723fc76c-ee2b-4721-b304-153613f0d15a" providerId="ADAL" clId="{74454752-B718-4274-95DE-65A79B176642}" dt="2021-09-14T23:24:35.185" v="3301" actId="1035"/>
          <ac:spMkLst>
            <pc:docMk/>
            <pc:sldMk cId="13751564" sldId="501"/>
            <ac:spMk id="9" creationId="{1AAC3A93-E730-4C44-AA50-B76DEF80B5CE}"/>
          </ac:spMkLst>
        </pc:spChg>
        <pc:spChg chg="add mod">
          <ac:chgData name="Obstfeld, Amrom E" userId="723fc76c-ee2b-4721-b304-153613f0d15a" providerId="ADAL" clId="{74454752-B718-4274-95DE-65A79B176642}" dt="2021-09-27T22:00:56.148" v="17306" actId="13822"/>
          <ac:spMkLst>
            <pc:docMk/>
            <pc:sldMk cId="13751564" sldId="501"/>
            <ac:spMk id="10" creationId="{281A0FF5-2733-43A0-9A43-6AD8F8E010DE}"/>
          </ac:spMkLst>
        </pc:spChg>
        <pc:spChg chg="add del mod">
          <ac:chgData name="Obstfeld, Amrom E" userId="723fc76c-ee2b-4721-b304-153613f0d15a" providerId="ADAL" clId="{74454752-B718-4274-95DE-65A79B176642}" dt="2021-09-14T23:17:00.804" v="3110"/>
          <ac:spMkLst>
            <pc:docMk/>
            <pc:sldMk cId="13751564" sldId="501"/>
            <ac:spMk id="10" creationId="{4527627A-9C1F-4995-A0A1-3F58BBE8F5EC}"/>
          </ac:spMkLst>
        </pc:spChg>
        <pc:spChg chg="add del mod">
          <ac:chgData name="Obstfeld, Amrom E" userId="723fc76c-ee2b-4721-b304-153613f0d15a" providerId="ADAL" clId="{74454752-B718-4274-95DE-65A79B176642}" dt="2021-09-14T23:19:08.268" v="3130" actId="478"/>
          <ac:spMkLst>
            <pc:docMk/>
            <pc:sldMk cId="13751564" sldId="501"/>
            <ac:spMk id="11" creationId="{33A21916-8CC9-4F70-8AF9-BA6BC44A3920}"/>
          </ac:spMkLst>
        </pc:spChg>
        <pc:spChg chg="add mod">
          <ac:chgData name="Obstfeld, Amrom E" userId="723fc76c-ee2b-4721-b304-153613f0d15a" providerId="ADAL" clId="{74454752-B718-4274-95DE-65A79B176642}" dt="2021-09-15T16:45:02.647" v="3662" actId="164"/>
          <ac:spMkLst>
            <pc:docMk/>
            <pc:sldMk cId="13751564" sldId="501"/>
            <ac:spMk id="12" creationId="{6CC7F6F1-7826-4918-B19B-B6540CA90A87}"/>
          </ac:spMkLst>
        </pc:spChg>
        <pc:spChg chg="add mod">
          <ac:chgData name="Obstfeld, Amrom E" userId="723fc76c-ee2b-4721-b304-153613f0d15a" providerId="ADAL" clId="{74454752-B718-4274-95DE-65A79B176642}" dt="2021-09-15T16:45:02.647" v="3662" actId="164"/>
          <ac:spMkLst>
            <pc:docMk/>
            <pc:sldMk cId="13751564" sldId="501"/>
            <ac:spMk id="13" creationId="{D92722D9-A4A3-44DF-BBC0-A6A1EA9AFEE7}"/>
          </ac:spMkLst>
        </pc:spChg>
        <pc:spChg chg="add mod">
          <ac:chgData name="Obstfeld, Amrom E" userId="723fc76c-ee2b-4721-b304-153613f0d15a" providerId="ADAL" clId="{74454752-B718-4274-95DE-65A79B176642}" dt="2021-09-15T16:45:02.647" v="3662" actId="164"/>
          <ac:spMkLst>
            <pc:docMk/>
            <pc:sldMk cId="13751564" sldId="501"/>
            <ac:spMk id="14" creationId="{CC2D5FC4-54CE-47EE-98FE-1A82A51D8385}"/>
          </ac:spMkLst>
        </pc:spChg>
        <pc:spChg chg="add mod">
          <ac:chgData name="Obstfeld, Amrom E" userId="723fc76c-ee2b-4721-b304-153613f0d15a" providerId="ADAL" clId="{74454752-B718-4274-95DE-65A79B176642}" dt="2021-09-15T16:45:02.647" v="3662" actId="164"/>
          <ac:spMkLst>
            <pc:docMk/>
            <pc:sldMk cId="13751564" sldId="501"/>
            <ac:spMk id="15" creationId="{C81665B8-520C-4729-A745-5F6107F08FAC}"/>
          </ac:spMkLst>
        </pc:spChg>
        <pc:grpChg chg="add mod">
          <ac:chgData name="Obstfeld, Amrom E" userId="723fc76c-ee2b-4721-b304-153613f0d15a" providerId="ADAL" clId="{74454752-B718-4274-95DE-65A79B176642}" dt="2021-09-15T16:45:02.647" v="3662" actId="164"/>
          <ac:grpSpMkLst>
            <pc:docMk/>
            <pc:sldMk cId="13751564" sldId="501"/>
            <ac:grpSpMk id="5" creationId="{8947EE71-A42D-46F8-9910-3FC1D09F2606}"/>
          </ac:grpSpMkLst>
        </pc:grpChg>
      </pc:sldChg>
      <pc:sldChg chg="addSp delSp modSp add mod modAnim modNotesTx">
        <pc:chgData name="Obstfeld, Amrom E" userId="723fc76c-ee2b-4721-b304-153613f0d15a" providerId="ADAL" clId="{74454752-B718-4274-95DE-65A79B176642}" dt="2021-09-30T02:30:51.023" v="21880" actId="1076"/>
        <pc:sldMkLst>
          <pc:docMk/>
          <pc:sldMk cId="3869255127" sldId="502"/>
        </pc:sldMkLst>
        <pc:spChg chg="mod">
          <ac:chgData name="Obstfeld, Amrom E" userId="723fc76c-ee2b-4721-b304-153613f0d15a" providerId="ADAL" clId="{74454752-B718-4274-95DE-65A79B176642}" dt="2021-09-15T01:03:06.173" v="3398" actId="20577"/>
          <ac:spMkLst>
            <pc:docMk/>
            <pc:sldMk cId="3869255127" sldId="502"/>
            <ac:spMk id="2" creationId="{00A2A240-66DB-4AC4-B4BA-DAFC782F8D73}"/>
          </ac:spMkLst>
        </pc:spChg>
        <pc:spChg chg="mod">
          <ac:chgData name="Obstfeld, Amrom E" userId="723fc76c-ee2b-4721-b304-153613f0d15a" providerId="ADAL" clId="{74454752-B718-4274-95DE-65A79B176642}" dt="2021-09-20T17:38:24.926" v="6071" actId="20577"/>
          <ac:spMkLst>
            <pc:docMk/>
            <pc:sldMk cId="3869255127" sldId="502"/>
            <ac:spMk id="3" creationId="{A121706F-66D6-4C0E-B0A9-013A9DEE7079}"/>
          </ac:spMkLst>
        </pc:spChg>
        <pc:spChg chg="add mod modVis">
          <ac:chgData name="Obstfeld, Amrom E" userId="723fc76c-ee2b-4721-b304-153613f0d15a" providerId="ADAL" clId="{74454752-B718-4274-95DE-65A79B176642}" dt="2021-09-20T17:41:28.134" v="6167" actId="14429"/>
          <ac:spMkLst>
            <pc:docMk/>
            <pc:sldMk cId="3869255127" sldId="502"/>
            <ac:spMk id="4" creationId="{02BCCCE3-E802-43AD-94D8-C880519E16DB}"/>
          </ac:spMkLst>
        </pc:spChg>
        <pc:spChg chg="del">
          <ac:chgData name="Obstfeld, Amrom E" userId="723fc76c-ee2b-4721-b304-153613f0d15a" providerId="ADAL" clId="{74454752-B718-4274-95DE-65A79B176642}" dt="2021-09-15T01:02:49.219" v="3395" actId="478"/>
          <ac:spMkLst>
            <pc:docMk/>
            <pc:sldMk cId="3869255127" sldId="502"/>
            <ac:spMk id="4" creationId="{8F24FF7B-F52C-4888-B09C-F0632764B2FE}"/>
          </ac:spMkLst>
        </pc:spChg>
        <pc:spChg chg="add mod">
          <ac:chgData name="Obstfeld, Amrom E" userId="723fc76c-ee2b-4721-b304-153613f0d15a" providerId="ADAL" clId="{74454752-B718-4274-95DE-65A79B176642}" dt="2021-09-30T02:30:47.441" v="21878" actId="1076"/>
          <ac:spMkLst>
            <pc:docMk/>
            <pc:sldMk cId="3869255127" sldId="502"/>
            <ac:spMk id="5" creationId="{47598EAE-1109-4E45-9D9E-3686C5E72E1A}"/>
          </ac:spMkLst>
        </pc:spChg>
        <pc:spChg chg="add del mod">
          <ac:chgData name="Obstfeld, Amrom E" userId="723fc76c-ee2b-4721-b304-153613f0d15a" providerId="ADAL" clId="{74454752-B718-4274-95DE-65A79B176642}" dt="2021-09-15T01:02:58.338" v="3397" actId="478"/>
          <ac:spMkLst>
            <pc:docMk/>
            <pc:sldMk cId="3869255127" sldId="502"/>
            <ac:spMk id="5" creationId="{8957E76C-6387-4754-98C1-41E5A7403DB5}"/>
          </ac:spMkLst>
        </pc:spChg>
        <pc:spChg chg="mod">
          <ac:chgData name="Obstfeld, Amrom E" userId="723fc76c-ee2b-4721-b304-153613f0d15a" providerId="ADAL" clId="{74454752-B718-4274-95DE-65A79B176642}" dt="2021-09-15T01:26:54.107" v="3542" actId="1076"/>
          <ac:spMkLst>
            <pc:docMk/>
            <pc:sldMk cId="3869255127" sldId="502"/>
            <ac:spMk id="6" creationId="{0B9DF3F8-52BE-44A3-902A-E57BBCCBEF0F}"/>
          </ac:spMkLst>
        </pc:spChg>
        <pc:spChg chg="del">
          <ac:chgData name="Obstfeld, Amrom E" userId="723fc76c-ee2b-4721-b304-153613f0d15a" providerId="ADAL" clId="{74454752-B718-4274-95DE-65A79B176642}" dt="2021-09-15T01:02:55.722" v="3396" actId="478"/>
          <ac:spMkLst>
            <pc:docMk/>
            <pc:sldMk cId="3869255127" sldId="502"/>
            <ac:spMk id="7" creationId="{6B4F6A70-AC04-4875-9246-BCF395F55585}"/>
          </ac:spMkLst>
        </pc:spChg>
        <pc:spChg chg="add mod modVis">
          <ac:chgData name="Obstfeld, Amrom E" userId="723fc76c-ee2b-4721-b304-153613f0d15a" providerId="ADAL" clId="{74454752-B718-4274-95DE-65A79B176642}" dt="2021-09-20T17:41:05.541" v="6142" actId="1035"/>
          <ac:spMkLst>
            <pc:docMk/>
            <pc:sldMk cId="3869255127" sldId="502"/>
            <ac:spMk id="8" creationId="{0D227204-DED0-4A61-9911-96CA08930F06}"/>
          </ac:spMkLst>
        </pc:spChg>
        <pc:spChg chg="del">
          <ac:chgData name="Obstfeld, Amrom E" userId="723fc76c-ee2b-4721-b304-153613f0d15a" providerId="ADAL" clId="{74454752-B718-4274-95DE-65A79B176642}" dt="2021-09-15T01:02:55.722" v="3396" actId="478"/>
          <ac:spMkLst>
            <pc:docMk/>
            <pc:sldMk cId="3869255127" sldId="502"/>
            <ac:spMk id="8" creationId="{5D8760C3-6C4D-4355-8210-3EC23D5A422D}"/>
          </ac:spMkLst>
        </pc:spChg>
        <pc:spChg chg="del mod">
          <ac:chgData name="Obstfeld, Amrom E" userId="723fc76c-ee2b-4721-b304-153613f0d15a" providerId="ADAL" clId="{74454752-B718-4274-95DE-65A79B176642}" dt="2021-09-15T01:03:09.268" v="3401"/>
          <ac:spMkLst>
            <pc:docMk/>
            <pc:sldMk cId="3869255127" sldId="502"/>
            <ac:spMk id="9" creationId="{1AAC3A93-E730-4C44-AA50-B76DEF80B5CE}"/>
          </ac:spMkLst>
        </pc:spChg>
        <pc:spChg chg="add mod">
          <ac:chgData name="Obstfeld, Amrom E" userId="723fc76c-ee2b-4721-b304-153613f0d15a" providerId="ADAL" clId="{74454752-B718-4274-95DE-65A79B176642}" dt="2021-09-30T02:29:21.295" v="21817" actId="1076"/>
          <ac:spMkLst>
            <pc:docMk/>
            <pc:sldMk cId="3869255127" sldId="502"/>
            <ac:spMk id="9" creationId="{B208A16F-E7CD-4657-8283-F1B007AB8C11}"/>
          </ac:spMkLst>
        </pc:spChg>
        <pc:spChg chg="add mod">
          <ac:chgData name="Obstfeld, Amrom E" userId="723fc76c-ee2b-4721-b304-153613f0d15a" providerId="ADAL" clId="{74454752-B718-4274-95DE-65A79B176642}" dt="2021-09-15T18:08:41.461" v="3866" actId="1076"/>
          <ac:spMkLst>
            <pc:docMk/>
            <pc:sldMk cId="3869255127" sldId="502"/>
            <ac:spMk id="10" creationId="{4FFCF184-E52B-4C30-93BD-CDAA6FC868F1}"/>
          </ac:spMkLst>
        </pc:spChg>
        <pc:spChg chg="add mod">
          <ac:chgData name="Obstfeld, Amrom E" userId="723fc76c-ee2b-4721-b304-153613f0d15a" providerId="ADAL" clId="{74454752-B718-4274-95DE-65A79B176642}" dt="2021-09-30T02:29:21.295" v="21817" actId="1076"/>
          <ac:spMkLst>
            <pc:docMk/>
            <pc:sldMk cId="3869255127" sldId="502"/>
            <ac:spMk id="11" creationId="{319C8452-9B4B-4724-B017-06D3EF422907}"/>
          </ac:spMkLst>
        </pc:spChg>
        <pc:spChg chg="add del mod">
          <ac:chgData name="Obstfeld, Amrom E" userId="723fc76c-ee2b-4721-b304-153613f0d15a" providerId="ADAL" clId="{74454752-B718-4274-95DE-65A79B176642}" dt="2021-09-15T01:26:56.777" v="3543" actId="478"/>
          <ac:spMkLst>
            <pc:docMk/>
            <pc:sldMk cId="3869255127" sldId="502"/>
            <ac:spMk id="11" creationId="{DA39C3AE-276F-450B-8A62-ED14EF174194}"/>
          </ac:spMkLst>
        </pc:spChg>
        <pc:spChg chg="add mod">
          <ac:chgData name="Obstfeld, Amrom E" userId="723fc76c-ee2b-4721-b304-153613f0d15a" providerId="ADAL" clId="{74454752-B718-4274-95DE-65A79B176642}" dt="2021-09-30T02:30:51.023" v="21880" actId="1076"/>
          <ac:spMkLst>
            <pc:docMk/>
            <pc:sldMk cId="3869255127" sldId="502"/>
            <ac:spMk id="12" creationId="{180B1DE8-4DA4-4BAF-A3FF-D51FE46CFAEC}"/>
          </ac:spMkLst>
        </pc:spChg>
        <pc:spChg chg="del">
          <ac:chgData name="Obstfeld, Amrom E" userId="723fc76c-ee2b-4721-b304-153613f0d15a" providerId="ADAL" clId="{74454752-B718-4274-95DE-65A79B176642}" dt="2021-09-15T01:02:55.722" v="3396" actId="478"/>
          <ac:spMkLst>
            <pc:docMk/>
            <pc:sldMk cId="3869255127" sldId="502"/>
            <ac:spMk id="12" creationId="{6CC7F6F1-7826-4918-B19B-B6540CA90A87}"/>
          </ac:spMkLst>
        </pc:spChg>
        <pc:spChg chg="del">
          <ac:chgData name="Obstfeld, Amrom E" userId="723fc76c-ee2b-4721-b304-153613f0d15a" providerId="ADAL" clId="{74454752-B718-4274-95DE-65A79B176642}" dt="2021-09-15T01:02:55.722" v="3396" actId="478"/>
          <ac:spMkLst>
            <pc:docMk/>
            <pc:sldMk cId="3869255127" sldId="502"/>
            <ac:spMk id="13" creationId="{D92722D9-A4A3-44DF-BBC0-A6A1EA9AFEE7}"/>
          </ac:spMkLst>
        </pc:spChg>
        <pc:spChg chg="del">
          <ac:chgData name="Obstfeld, Amrom E" userId="723fc76c-ee2b-4721-b304-153613f0d15a" providerId="ADAL" clId="{74454752-B718-4274-95DE-65A79B176642}" dt="2021-09-15T01:02:49.219" v="3395" actId="478"/>
          <ac:spMkLst>
            <pc:docMk/>
            <pc:sldMk cId="3869255127" sldId="502"/>
            <ac:spMk id="14" creationId="{CC2D5FC4-54CE-47EE-98FE-1A82A51D8385}"/>
          </ac:spMkLst>
        </pc:spChg>
        <pc:spChg chg="del">
          <ac:chgData name="Obstfeld, Amrom E" userId="723fc76c-ee2b-4721-b304-153613f0d15a" providerId="ADAL" clId="{74454752-B718-4274-95DE-65A79B176642}" dt="2021-09-15T01:02:49.219" v="3395" actId="478"/>
          <ac:spMkLst>
            <pc:docMk/>
            <pc:sldMk cId="3869255127" sldId="502"/>
            <ac:spMk id="15" creationId="{C81665B8-520C-4729-A745-5F6107F08FAC}"/>
          </ac:spMkLst>
        </pc:spChg>
        <pc:spChg chg="add mod ord">
          <ac:chgData name="Obstfeld, Amrom E" userId="723fc76c-ee2b-4721-b304-153613f0d15a" providerId="ADAL" clId="{74454752-B718-4274-95DE-65A79B176642}" dt="2021-09-20T17:39:49.052" v="6129"/>
          <ac:spMkLst>
            <pc:docMk/>
            <pc:sldMk cId="3869255127" sldId="502"/>
            <ac:spMk id="49" creationId="{BBF699B7-5B3B-4901-8B75-450D497AFD61}"/>
          </ac:spMkLst>
        </pc:spChg>
        <pc:grpChg chg="mod">
          <ac:chgData name="Obstfeld, Amrom E" userId="723fc76c-ee2b-4721-b304-153613f0d15a" providerId="ADAL" clId="{74454752-B718-4274-95DE-65A79B176642}" dt="2021-09-15T01:21:17.712" v="3506"/>
          <ac:grpSpMkLst>
            <pc:docMk/>
            <pc:sldMk cId="3869255127" sldId="502"/>
            <ac:grpSpMk id="48" creationId="{55CA01CE-1BC3-4E6A-B4CE-37D395035A3F}"/>
          </ac:grpSpMkLst>
        </pc:grpChg>
        <pc:inkChg chg="add del">
          <ac:chgData name="Obstfeld, Amrom E" userId="723fc76c-ee2b-4721-b304-153613f0d15a" providerId="ADAL" clId="{74454752-B718-4274-95DE-65A79B176642}" dt="2021-09-15T01:17:41.390" v="3467" actId="9405"/>
          <ac:inkMkLst>
            <pc:docMk/>
            <pc:sldMk cId="3869255127" sldId="502"/>
            <ac:inkMk id="16" creationId="{08A7719A-3A26-413C-B008-4BD68EC9DCDA}"/>
          </ac:inkMkLst>
        </pc:inkChg>
        <pc:inkChg chg="add del">
          <ac:chgData name="Obstfeld, Amrom E" userId="723fc76c-ee2b-4721-b304-153613f0d15a" providerId="ADAL" clId="{74454752-B718-4274-95DE-65A79B176642}" dt="2021-09-15T01:18:52.281" v="3471"/>
          <ac:inkMkLst>
            <pc:docMk/>
            <pc:sldMk cId="3869255127" sldId="502"/>
            <ac:inkMk id="17" creationId="{0AC638F4-6759-48D0-9DF7-84AE0C166266}"/>
          </ac:inkMkLst>
        </pc:inkChg>
        <pc:inkChg chg="add del">
          <ac:chgData name="Obstfeld, Amrom E" userId="723fc76c-ee2b-4721-b304-153613f0d15a" providerId="ADAL" clId="{74454752-B718-4274-95DE-65A79B176642}" dt="2021-09-15T01:18:27.569" v="3470" actId="9405"/>
          <ac:inkMkLst>
            <pc:docMk/>
            <pc:sldMk cId="3869255127" sldId="502"/>
            <ac:inkMk id="18" creationId="{933160FB-4F64-4278-9025-215E012098ED}"/>
          </ac:inkMkLst>
        </pc:inkChg>
        <pc:inkChg chg="add del">
          <ac:chgData name="Obstfeld, Amrom E" userId="723fc76c-ee2b-4721-b304-153613f0d15a" providerId="ADAL" clId="{74454752-B718-4274-95DE-65A79B176642}" dt="2021-09-15T01:19:39.110" v="3473" actId="9405"/>
          <ac:inkMkLst>
            <pc:docMk/>
            <pc:sldMk cId="3869255127" sldId="502"/>
            <ac:inkMk id="19" creationId="{BD8D7CA0-A529-4367-B8BB-258029938B52}"/>
          </ac:inkMkLst>
        </pc:inkChg>
        <pc:inkChg chg="add del">
          <ac:chgData name="Obstfeld, Amrom E" userId="723fc76c-ee2b-4721-b304-153613f0d15a" providerId="ADAL" clId="{74454752-B718-4274-95DE-65A79B176642}" dt="2021-09-15T01:19:46.347" v="3475" actId="9405"/>
          <ac:inkMkLst>
            <pc:docMk/>
            <pc:sldMk cId="3869255127" sldId="502"/>
            <ac:inkMk id="20" creationId="{C84C8CB8-396C-40ED-A8F0-9316351BDA7E}"/>
          </ac:inkMkLst>
        </pc:inkChg>
        <pc:inkChg chg="add del">
          <ac:chgData name="Obstfeld, Amrom E" userId="723fc76c-ee2b-4721-b304-153613f0d15a" providerId="ADAL" clId="{74454752-B718-4274-95DE-65A79B176642}" dt="2021-09-15T01:19:55.266" v="3479" actId="9405"/>
          <ac:inkMkLst>
            <pc:docMk/>
            <pc:sldMk cId="3869255127" sldId="502"/>
            <ac:inkMk id="21" creationId="{6D4FD102-CBE9-4770-9CAF-B1F46C8D172D}"/>
          </ac:inkMkLst>
        </pc:inkChg>
        <pc:inkChg chg="add del">
          <ac:chgData name="Obstfeld, Amrom E" userId="723fc76c-ee2b-4721-b304-153613f0d15a" providerId="ADAL" clId="{74454752-B718-4274-95DE-65A79B176642}" dt="2021-09-15T01:19:54.937" v="3478" actId="9405"/>
          <ac:inkMkLst>
            <pc:docMk/>
            <pc:sldMk cId="3869255127" sldId="502"/>
            <ac:inkMk id="22" creationId="{09744B8B-C143-47C6-A2CD-D61C25B5EE57}"/>
          </ac:inkMkLst>
        </pc:inkChg>
        <pc:inkChg chg="add del">
          <ac:chgData name="Obstfeld, Amrom E" userId="723fc76c-ee2b-4721-b304-153613f0d15a" providerId="ADAL" clId="{74454752-B718-4274-95DE-65A79B176642}" dt="2021-09-15T01:20:06.586" v="3481" actId="9405"/>
          <ac:inkMkLst>
            <pc:docMk/>
            <pc:sldMk cId="3869255127" sldId="502"/>
            <ac:inkMk id="23" creationId="{EAD0A85E-1AB1-4302-8E44-3200F6111618}"/>
          </ac:inkMkLst>
        </pc:inkChg>
        <pc:inkChg chg="add del">
          <ac:chgData name="Obstfeld, Amrom E" userId="723fc76c-ee2b-4721-b304-153613f0d15a" providerId="ADAL" clId="{74454752-B718-4274-95DE-65A79B176642}" dt="2021-09-15T01:23:05.649" v="3534"/>
          <ac:inkMkLst>
            <pc:docMk/>
            <pc:sldMk cId="3869255127" sldId="502"/>
            <ac:inkMk id="24" creationId="{A883FB23-BE04-42A4-B3A1-BC6DD0486D64}"/>
          </ac:inkMkLst>
        </pc:inkChg>
        <pc:inkChg chg="add del">
          <ac:chgData name="Obstfeld, Amrom E" userId="723fc76c-ee2b-4721-b304-153613f0d15a" providerId="ADAL" clId="{74454752-B718-4274-95DE-65A79B176642}" dt="2021-09-15T01:23:05.641" v="3533"/>
          <ac:inkMkLst>
            <pc:docMk/>
            <pc:sldMk cId="3869255127" sldId="502"/>
            <ac:inkMk id="25" creationId="{C5CDC0BD-0647-4E5F-A948-F3D250A4E9AA}"/>
          </ac:inkMkLst>
        </pc:inkChg>
        <pc:inkChg chg="add del mod">
          <ac:chgData name="Obstfeld, Amrom E" userId="723fc76c-ee2b-4721-b304-153613f0d15a" providerId="ADAL" clId="{74454752-B718-4274-95DE-65A79B176642}" dt="2021-09-15T01:21:36.668" v="3527"/>
          <ac:inkMkLst>
            <pc:docMk/>
            <pc:sldMk cId="3869255127" sldId="502"/>
            <ac:inkMk id="26" creationId="{9CFB3855-03B5-4596-8817-4555B7BB349D}"/>
          </ac:inkMkLst>
        </pc:inkChg>
        <pc:inkChg chg="add del mod">
          <ac:chgData name="Obstfeld, Amrom E" userId="723fc76c-ee2b-4721-b304-153613f0d15a" providerId="ADAL" clId="{74454752-B718-4274-95DE-65A79B176642}" dt="2021-09-15T01:21:36.669" v="3528"/>
          <ac:inkMkLst>
            <pc:docMk/>
            <pc:sldMk cId="3869255127" sldId="502"/>
            <ac:inkMk id="27" creationId="{E3C223CA-1A7A-4512-9A28-ADD65788F2CD}"/>
          </ac:inkMkLst>
        </pc:inkChg>
        <pc:inkChg chg="add del mod">
          <ac:chgData name="Obstfeld, Amrom E" userId="723fc76c-ee2b-4721-b304-153613f0d15a" providerId="ADAL" clId="{74454752-B718-4274-95DE-65A79B176642}" dt="2021-09-15T01:21:28.018" v="3526" actId="9405"/>
          <ac:inkMkLst>
            <pc:docMk/>
            <pc:sldMk cId="3869255127" sldId="502"/>
            <ac:inkMk id="28" creationId="{9E65E14C-0E0E-4DD7-A807-9D4866FEAC80}"/>
          </ac:inkMkLst>
        </pc:inkChg>
        <pc:inkChg chg="add del mod">
          <ac:chgData name="Obstfeld, Amrom E" userId="723fc76c-ee2b-4721-b304-153613f0d15a" providerId="ADAL" clId="{74454752-B718-4274-95DE-65A79B176642}" dt="2021-09-15T01:21:27.737" v="3525" actId="9405"/>
          <ac:inkMkLst>
            <pc:docMk/>
            <pc:sldMk cId="3869255127" sldId="502"/>
            <ac:inkMk id="29" creationId="{59A5F492-25A2-4589-B813-91DCD99DF0DE}"/>
          </ac:inkMkLst>
        </pc:inkChg>
        <pc:inkChg chg="add del mod">
          <ac:chgData name="Obstfeld, Amrom E" userId="723fc76c-ee2b-4721-b304-153613f0d15a" providerId="ADAL" clId="{74454752-B718-4274-95DE-65A79B176642}" dt="2021-09-15T01:21:27.341" v="3524" actId="9405"/>
          <ac:inkMkLst>
            <pc:docMk/>
            <pc:sldMk cId="3869255127" sldId="502"/>
            <ac:inkMk id="30" creationId="{9A2F9B76-EDED-4323-ADD5-45C1BB46F928}"/>
          </ac:inkMkLst>
        </pc:inkChg>
        <pc:inkChg chg="add del mod">
          <ac:chgData name="Obstfeld, Amrom E" userId="723fc76c-ee2b-4721-b304-153613f0d15a" providerId="ADAL" clId="{74454752-B718-4274-95DE-65A79B176642}" dt="2021-09-15T01:21:27.142" v="3523" actId="9405"/>
          <ac:inkMkLst>
            <pc:docMk/>
            <pc:sldMk cId="3869255127" sldId="502"/>
            <ac:inkMk id="31" creationId="{A4269325-5210-49B9-B5C2-A7CE8C21E4D7}"/>
          </ac:inkMkLst>
        </pc:inkChg>
        <pc:inkChg chg="add del mod">
          <ac:chgData name="Obstfeld, Amrom E" userId="723fc76c-ee2b-4721-b304-153613f0d15a" providerId="ADAL" clId="{74454752-B718-4274-95DE-65A79B176642}" dt="2021-09-15T01:21:26.887" v="3522" actId="9405"/>
          <ac:inkMkLst>
            <pc:docMk/>
            <pc:sldMk cId="3869255127" sldId="502"/>
            <ac:inkMk id="32" creationId="{2E6B2B67-D1F4-4B39-AF6C-479FF6BC9EA8}"/>
          </ac:inkMkLst>
        </pc:inkChg>
        <pc:inkChg chg="add del mod">
          <ac:chgData name="Obstfeld, Amrom E" userId="723fc76c-ee2b-4721-b304-153613f0d15a" providerId="ADAL" clId="{74454752-B718-4274-95DE-65A79B176642}" dt="2021-09-15T01:21:26.688" v="3521" actId="9405"/>
          <ac:inkMkLst>
            <pc:docMk/>
            <pc:sldMk cId="3869255127" sldId="502"/>
            <ac:inkMk id="33" creationId="{732FDC32-6177-4ABB-B484-DAD2B203ED37}"/>
          </ac:inkMkLst>
        </pc:inkChg>
        <pc:inkChg chg="add del mod">
          <ac:chgData name="Obstfeld, Amrom E" userId="723fc76c-ee2b-4721-b304-153613f0d15a" providerId="ADAL" clId="{74454752-B718-4274-95DE-65A79B176642}" dt="2021-09-15T01:21:26.456" v="3520" actId="9405"/>
          <ac:inkMkLst>
            <pc:docMk/>
            <pc:sldMk cId="3869255127" sldId="502"/>
            <ac:inkMk id="34" creationId="{7635ABAE-1DB6-4380-96DE-82B45350B241}"/>
          </ac:inkMkLst>
        </pc:inkChg>
        <pc:inkChg chg="add del mod">
          <ac:chgData name="Obstfeld, Amrom E" userId="723fc76c-ee2b-4721-b304-153613f0d15a" providerId="ADAL" clId="{74454752-B718-4274-95DE-65A79B176642}" dt="2021-09-15T01:21:26.183" v="3519" actId="9405"/>
          <ac:inkMkLst>
            <pc:docMk/>
            <pc:sldMk cId="3869255127" sldId="502"/>
            <ac:inkMk id="35" creationId="{E6DA5D06-37DE-4311-B36F-8B38E5D53FB0}"/>
          </ac:inkMkLst>
        </pc:inkChg>
        <pc:inkChg chg="add del mod">
          <ac:chgData name="Obstfeld, Amrom E" userId="723fc76c-ee2b-4721-b304-153613f0d15a" providerId="ADAL" clId="{74454752-B718-4274-95DE-65A79B176642}" dt="2021-09-15T01:21:25.969" v="3518" actId="9405"/>
          <ac:inkMkLst>
            <pc:docMk/>
            <pc:sldMk cId="3869255127" sldId="502"/>
            <ac:inkMk id="36" creationId="{61913377-3F20-4245-B5F3-6EE17C9518E9}"/>
          </ac:inkMkLst>
        </pc:inkChg>
        <pc:inkChg chg="add del mod">
          <ac:chgData name="Obstfeld, Amrom E" userId="723fc76c-ee2b-4721-b304-153613f0d15a" providerId="ADAL" clId="{74454752-B718-4274-95DE-65A79B176642}" dt="2021-09-15T01:21:25.752" v="3517" actId="9405"/>
          <ac:inkMkLst>
            <pc:docMk/>
            <pc:sldMk cId="3869255127" sldId="502"/>
            <ac:inkMk id="37" creationId="{81242554-FC8C-4C42-A07C-8D7415753AEC}"/>
          </ac:inkMkLst>
        </pc:inkChg>
        <pc:inkChg chg="add del mod">
          <ac:chgData name="Obstfeld, Amrom E" userId="723fc76c-ee2b-4721-b304-153613f0d15a" providerId="ADAL" clId="{74454752-B718-4274-95DE-65A79B176642}" dt="2021-09-15T01:21:25.528" v="3516" actId="9405"/>
          <ac:inkMkLst>
            <pc:docMk/>
            <pc:sldMk cId="3869255127" sldId="502"/>
            <ac:inkMk id="38" creationId="{412B577C-7B31-46BA-9358-68BA8DF1925C}"/>
          </ac:inkMkLst>
        </pc:inkChg>
        <pc:inkChg chg="add del mod">
          <ac:chgData name="Obstfeld, Amrom E" userId="723fc76c-ee2b-4721-b304-153613f0d15a" providerId="ADAL" clId="{74454752-B718-4274-95DE-65A79B176642}" dt="2021-09-15T01:21:25.262" v="3515" actId="9405"/>
          <ac:inkMkLst>
            <pc:docMk/>
            <pc:sldMk cId="3869255127" sldId="502"/>
            <ac:inkMk id="39" creationId="{0FA5C1D1-2233-4BD5-8524-85D5353F19BF}"/>
          </ac:inkMkLst>
        </pc:inkChg>
        <pc:inkChg chg="add del mod">
          <ac:chgData name="Obstfeld, Amrom E" userId="723fc76c-ee2b-4721-b304-153613f0d15a" providerId="ADAL" clId="{74454752-B718-4274-95DE-65A79B176642}" dt="2021-09-15T01:21:24.834" v="3514" actId="9405"/>
          <ac:inkMkLst>
            <pc:docMk/>
            <pc:sldMk cId="3869255127" sldId="502"/>
            <ac:inkMk id="40" creationId="{A8D09478-3A09-48BA-AA33-B480C62D6F0C}"/>
          </ac:inkMkLst>
        </pc:inkChg>
        <pc:inkChg chg="add del mod">
          <ac:chgData name="Obstfeld, Amrom E" userId="723fc76c-ee2b-4721-b304-153613f0d15a" providerId="ADAL" clId="{74454752-B718-4274-95DE-65A79B176642}" dt="2021-09-15T01:21:24.432" v="3513" actId="9405"/>
          <ac:inkMkLst>
            <pc:docMk/>
            <pc:sldMk cId="3869255127" sldId="502"/>
            <ac:inkMk id="41" creationId="{7764391D-A18E-448D-BC4B-DEE148C3803F}"/>
          </ac:inkMkLst>
        </pc:inkChg>
        <pc:inkChg chg="add del mod">
          <ac:chgData name="Obstfeld, Amrom E" userId="723fc76c-ee2b-4721-b304-153613f0d15a" providerId="ADAL" clId="{74454752-B718-4274-95DE-65A79B176642}" dt="2021-09-15T01:21:24.199" v="3512" actId="9405"/>
          <ac:inkMkLst>
            <pc:docMk/>
            <pc:sldMk cId="3869255127" sldId="502"/>
            <ac:inkMk id="42" creationId="{53133B9F-7EB3-489E-A31D-1DC1C7A0960E}"/>
          </ac:inkMkLst>
        </pc:inkChg>
        <pc:inkChg chg="add del mod">
          <ac:chgData name="Obstfeld, Amrom E" userId="723fc76c-ee2b-4721-b304-153613f0d15a" providerId="ADAL" clId="{74454752-B718-4274-95DE-65A79B176642}" dt="2021-09-15T01:21:23.996" v="3511" actId="9405"/>
          <ac:inkMkLst>
            <pc:docMk/>
            <pc:sldMk cId="3869255127" sldId="502"/>
            <ac:inkMk id="43" creationId="{55759DCB-CEB6-40AD-9BDD-8F8B1A6F33FB}"/>
          </ac:inkMkLst>
        </pc:inkChg>
        <pc:inkChg chg="add del mod">
          <ac:chgData name="Obstfeld, Amrom E" userId="723fc76c-ee2b-4721-b304-153613f0d15a" providerId="ADAL" clId="{74454752-B718-4274-95DE-65A79B176642}" dt="2021-09-15T01:21:23.830" v="3510" actId="9405"/>
          <ac:inkMkLst>
            <pc:docMk/>
            <pc:sldMk cId="3869255127" sldId="502"/>
            <ac:inkMk id="44" creationId="{62A5353C-BA78-4194-A77A-538A38CFE148}"/>
          </ac:inkMkLst>
        </pc:inkChg>
        <pc:inkChg chg="add del mod">
          <ac:chgData name="Obstfeld, Amrom E" userId="723fc76c-ee2b-4721-b304-153613f0d15a" providerId="ADAL" clId="{74454752-B718-4274-95DE-65A79B176642}" dt="2021-09-15T01:21:23.555" v="3509" actId="9405"/>
          <ac:inkMkLst>
            <pc:docMk/>
            <pc:sldMk cId="3869255127" sldId="502"/>
            <ac:inkMk id="45" creationId="{4E31BE56-7665-4E6E-A2F7-7EF487F9B0AC}"/>
          </ac:inkMkLst>
        </pc:inkChg>
        <pc:inkChg chg="add del mod">
          <ac:chgData name="Obstfeld, Amrom E" userId="723fc76c-ee2b-4721-b304-153613f0d15a" providerId="ADAL" clId="{74454752-B718-4274-95DE-65A79B176642}" dt="2021-09-15T01:21:23.144" v="3508" actId="9405"/>
          <ac:inkMkLst>
            <pc:docMk/>
            <pc:sldMk cId="3869255127" sldId="502"/>
            <ac:inkMk id="46" creationId="{0E414A42-A565-4084-9E5B-50293E7A1231}"/>
          </ac:inkMkLst>
        </pc:inkChg>
        <pc:inkChg chg="add del mod">
          <ac:chgData name="Obstfeld, Amrom E" userId="723fc76c-ee2b-4721-b304-153613f0d15a" providerId="ADAL" clId="{74454752-B718-4274-95DE-65A79B176642}" dt="2021-09-15T01:21:22.748" v="3507" actId="9405"/>
          <ac:inkMkLst>
            <pc:docMk/>
            <pc:sldMk cId="3869255127" sldId="502"/>
            <ac:inkMk id="47" creationId="{FFFFB6A5-3B16-49B3-B0CB-FBB4E537BE7E}"/>
          </ac:inkMkLst>
        </pc:inkChg>
      </pc:sldChg>
      <pc:sldChg chg="addSp delSp modSp add mod modAnim modNotesTx">
        <pc:chgData name="Obstfeld, Amrom E" userId="723fc76c-ee2b-4721-b304-153613f0d15a" providerId="ADAL" clId="{74454752-B718-4274-95DE-65A79B176642}" dt="2021-09-30T13:18:32.783" v="22671" actId="14100"/>
        <pc:sldMkLst>
          <pc:docMk/>
          <pc:sldMk cId="49356468" sldId="503"/>
        </pc:sldMkLst>
        <pc:spChg chg="mod">
          <ac:chgData name="Obstfeld, Amrom E" userId="723fc76c-ee2b-4721-b304-153613f0d15a" providerId="ADAL" clId="{74454752-B718-4274-95DE-65A79B176642}" dt="2021-09-30T13:18:26.428" v="22670" actId="208"/>
          <ac:spMkLst>
            <pc:docMk/>
            <pc:sldMk cId="49356468" sldId="503"/>
            <ac:spMk id="3" creationId="{A121706F-66D6-4C0E-B0A9-013A9DEE7079}"/>
          </ac:spMkLst>
        </pc:spChg>
        <pc:spChg chg="add mod">
          <ac:chgData name="Obstfeld, Amrom E" userId="723fc76c-ee2b-4721-b304-153613f0d15a" providerId="ADAL" clId="{74454752-B718-4274-95DE-65A79B176642}" dt="2021-09-30T13:18:32.783" v="22671" actId="14100"/>
          <ac:spMkLst>
            <pc:docMk/>
            <pc:sldMk cId="49356468" sldId="503"/>
            <ac:spMk id="5" creationId="{7307BD37-245D-4B42-A1AB-AE9D9D57C946}"/>
          </ac:spMkLst>
        </pc:spChg>
        <pc:spChg chg="mod">
          <ac:chgData name="Obstfeld, Amrom E" userId="723fc76c-ee2b-4721-b304-153613f0d15a" providerId="ADAL" clId="{74454752-B718-4274-95DE-65A79B176642}" dt="2021-09-17T21:34:11.151" v="4729" actId="6549"/>
          <ac:spMkLst>
            <pc:docMk/>
            <pc:sldMk cId="49356468" sldId="503"/>
            <ac:spMk id="8" creationId="{5D8760C3-6C4D-4355-8210-3EC23D5A422D}"/>
          </ac:spMkLst>
        </pc:spChg>
        <pc:spChg chg="add del mod">
          <ac:chgData name="Obstfeld, Amrom E" userId="723fc76c-ee2b-4721-b304-153613f0d15a" providerId="ADAL" clId="{74454752-B718-4274-95DE-65A79B176642}" dt="2021-09-27T22:08:49.481" v="18491" actId="478"/>
          <ac:spMkLst>
            <pc:docMk/>
            <pc:sldMk cId="49356468" sldId="503"/>
            <ac:spMk id="10" creationId="{8E1148B3-A23B-4AEB-8F15-F70D783E553C}"/>
          </ac:spMkLst>
        </pc:spChg>
        <pc:spChg chg="add mod">
          <ac:chgData name="Obstfeld, Amrom E" userId="723fc76c-ee2b-4721-b304-153613f0d15a" providerId="ADAL" clId="{74454752-B718-4274-95DE-65A79B176642}" dt="2021-09-27T22:09:35.855" v="18558" actId="14100"/>
          <ac:spMkLst>
            <pc:docMk/>
            <pc:sldMk cId="49356468" sldId="503"/>
            <ac:spMk id="16" creationId="{EA5FE261-0349-4F3F-AD06-C241C815FCF1}"/>
          </ac:spMkLst>
        </pc:spChg>
      </pc:sldChg>
      <pc:sldChg chg="addSp delSp modSp add mod delAnim modAnim modNotesTx">
        <pc:chgData name="Obstfeld, Amrom E" userId="723fc76c-ee2b-4721-b304-153613f0d15a" providerId="ADAL" clId="{74454752-B718-4274-95DE-65A79B176642}" dt="2021-09-30T13:22:34.948" v="22685" actId="20577"/>
        <pc:sldMkLst>
          <pc:docMk/>
          <pc:sldMk cId="846414756" sldId="504"/>
        </pc:sldMkLst>
        <pc:spChg chg="del">
          <ac:chgData name="Obstfeld, Amrom E" userId="723fc76c-ee2b-4721-b304-153613f0d15a" providerId="ADAL" clId="{74454752-B718-4274-95DE-65A79B176642}" dt="2021-09-15T01:51:17.152" v="3606" actId="478"/>
          <ac:spMkLst>
            <pc:docMk/>
            <pc:sldMk cId="846414756" sldId="504"/>
            <ac:spMk id="2" creationId="{00A2A240-66DB-4AC4-B4BA-DAFC782F8D73}"/>
          </ac:spMkLst>
        </pc:spChg>
        <pc:spChg chg="add mod">
          <ac:chgData name="Obstfeld, Amrom E" userId="723fc76c-ee2b-4721-b304-153613f0d15a" providerId="ADAL" clId="{74454752-B718-4274-95DE-65A79B176642}" dt="2021-09-15T18:05:30.852" v="3857" actId="1076"/>
          <ac:spMkLst>
            <pc:docMk/>
            <pc:sldMk cId="846414756" sldId="504"/>
            <ac:spMk id="2" creationId="{B50B7D2D-68FF-4A83-A00D-7E627F731924}"/>
          </ac:spMkLst>
        </pc:spChg>
        <pc:spChg chg="add mod">
          <ac:chgData name="Obstfeld, Amrom E" userId="723fc76c-ee2b-4721-b304-153613f0d15a" providerId="ADAL" clId="{74454752-B718-4274-95DE-65A79B176642}" dt="2021-09-17T22:19:00.831" v="4957" actId="6549"/>
          <ac:spMkLst>
            <pc:docMk/>
            <pc:sldMk cId="846414756" sldId="504"/>
            <ac:spMk id="3" creationId="{71D745B2-38CE-4253-8D68-C752173D1E4B}"/>
          </ac:spMkLst>
        </pc:spChg>
        <pc:spChg chg="del">
          <ac:chgData name="Obstfeld, Amrom E" userId="723fc76c-ee2b-4721-b304-153613f0d15a" providerId="ADAL" clId="{74454752-B718-4274-95DE-65A79B176642}" dt="2021-09-15T01:51:10.898" v="3605" actId="478"/>
          <ac:spMkLst>
            <pc:docMk/>
            <pc:sldMk cId="846414756" sldId="504"/>
            <ac:spMk id="3" creationId="{A121706F-66D6-4C0E-B0A9-013A9DEE7079}"/>
          </ac:spMkLst>
        </pc:spChg>
        <pc:spChg chg="del">
          <ac:chgData name="Obstfeld, Amrom E" userId="723fc76c-ee2b-4721-b304-153613f0d15a" providerId="ADAL" clId="{74454752-B718-4274-95DE-65A79B176642}" dt="2021-09-15T01:51:20.591" v="3607" actId="478"/>
          <ac:spMkLst>
            <pc:docMk/>
            <pc:sldMk cId="846414756" sldId="504"/>
            <ac:spMk id="4" creationId="{8F24FF7B-F52C-4888-B09C-F0632764B2FE}"/>
          </ac:spMkLst>
        </pc:spChg>
        <pc:spChg chg="add del mod">
          <ac:chgData name="Obstfeld, Amrom E" userId="723fc76c-ee2b-4721-b304-153613f0d15a" providerId="ADAL" clId="{74454752-B718-4274-95DE-65A79B176642}" dt="2021-09-15T01:51:23.814" v="3608" actId="478"/>
          <ac:spMkLst>
            <pc:docMk/>
            <pc:sldMk cId="846414756" sldId="504"/>
            <ac:spMk id="5" creationId="{BBEC0210-F4A4-4A9B-8091-699774CD6840}"/>
          </ac:spMkLst>
        </pc:spChg>
        <pc:spChg chg="add del mod">
          <ac:chgData name="Obstfeld, Amrom E" userId="723fc76c-ee2b-4721-b304-153613f0d15a" providerId="ADAL" clId="{74454752-B718-4274-95DE-65A79B176642}" dt="2021-09-15T18:04:28.791" v="3844" actId="478"/>
          <ac:spMkLst>
            <pc:docMk/>
            <pc:sldMk cId="846414756" sldId="504"/>
            <ac:spMk id="5" creationId="{BF6A4B7C-4D02-49A0-A9D2-1416B1FE7E99}"/>
          </ac:spMkLst>
        </pc:spChg>
        <pc:spChg chg="del">
          <ac:chgData name="Obstfeld, Amrom E" userId="723fc76c-ee2b-4721-b304-153613f0d15a" providerId="ADAL" clId="{74454752-B718-4274-95DE-65A79B176642}" dt="2021-09-15T01:51:17.152" v="3606" actId="478"/>
          <ac:spMkLst>
            <pc:docMk/>
            <pc:sldMk cId="846414756" sldId="504"/>
            <ac:spMk id="6" creationId="{0B9DF3F8-52BE-44A3-902A-E57BBCCBEF0F}"/>
          </ac:spMkLst>
        </pc:spChg>
        <pc:spChg chg="add del mod">
          <ac:chgData name="Obstfeld, Amrom E" userId="723fc76c-ee2b-4721-b304-153613f0d15a" providerId="ADAL" clId="{74454752-B718-4274-95DE-65A79B176642}" dt="2021-09-15T17:58:20.090" v="3786" actId="11529"/>
          <ac:spMkLst>
            <pc:docMk/>
            <pc:sldMk cId="846414756" sldId="504"/>
            <ac:spMk id="6" creationId="{5DA2B0FE-93BC-4764-80C3-86422FB00326}"/>
          </ac:spMkLst>
        </pc:spChg>
        <pc:spChg chg="del">
          <ac:chgData name="Obstfeld, Amrom E" userId="723fc76c-ee2b-4721-b304-153613f0d15a" providerId="ADAL" clId="{74454752-B718-4274-95DE-65A79B176642}" dt="2021-09-15T01:51:10.898" v="3605" actId="478"/>
          <ac:spMkLst>
            <pc:docMk/>
            <pc:sldMk cId="846414756" sldId="504"/>
            <ac:spMk id="7" creationId="{6B4F6A70-AC04-4875-9246-BCF395F55585}"/>
          </ac:spMkLst>
        </pc:spChg>
        <pc:spChg chg="add del mod">
          <ac:chgData name="Obstfeld, Amrom E" userId="723fc76c-ee2b-4721-b304-153613f0d15a" providerId="ADAL" clId="{74454752-B718-4274-95DE-65A79B176642}" dt="2021-09-15T17:52:29.461" v="3757" actId="478"/>
          <ac:spMkLst>
            <pc:docMk/>
            <pc:sldMk cId="846414756" sldId="504"/>
            <ac:spMk id="7" creationId="{FC509CFA-0E9B-4E99-8278-4BD75A84EE8D}"/>
          </ac:spMkLst>
        </pc:spChg>
        <pc:spChg chg="mod">
          <ac:chgData name="Obstfeld, Amrom E" userId="723fc76c-ee2b-4721-b304-153613f0d15a" providerId="ADAL" clId="{74454752-B718-4274-95DE-65A79B176642}" dt="2021-09-20T17:47:49.608" v="6189" actId="207"/>
          <ac:spMkLst>
            <pc:docMk/>
            <pc:sldMk cId="846414756" sldId="504"/>
            <ac:spMk id="8" creationId="{5D8760C3-6C4D-4355-8210-3EC23D5A422D}"/>
          </ac:spMkLst>
        </pc:spChg>
        <pc:spChg chg="mod">
          <ac:chgData name="Obstfeld, Amrom E" userId="723fc76c-ee2b-4721-b304-153613f0d15a" providerId="ADAL" clId="{74454752-B718-4274-95DE-65A79B176642}" dt="2021-09-15T18:03:51.344" v="3839" actId="1076"/>
          <ac:spMkLst>
            <pc:docMk/>
            <pc:sldMk cId="846414756" sldId="504"/>
            <ac:spMk id="9" creationId="{1AAC3A93-E730-4C44-AA50-B76DEF80B5CE}"/>
          </ac:spMkLst>
        </pc:spChg>
        <pc:spChg chg="add del mod">
          <ac:chgData name="Obstfeld, Amrom E" userId="723fc76c-ee2b-4721-b304-153613f0d15a" providerId="ADAL" clId="{74454752-B718-4274-95DE-65A79B176642}" dt="2021-09-15T01:51:41.578" v="3612" actId="478"/>
          <ac:spMkLst>
            <pc:docMk/>
            <pc:sldMk cId="846414756" sldId="504"/>
            <ac:spMk id="10" creationId="{228169F3-9999-4442-A0BC-C65FAEF86644}"/>
          </ac:spMkLst>
        </pc:spChg>
        <pc:spChg chg="add del mod">
          <ac:chgData name="Obstfeld, Amrom E" userId="723fc76c-ee2b-4721-b304-153613f0d15a" providerId="ADAL" clId="{74454752-B718-4274-95DE-65A79B176642}" dt="2021-09-15T18:02:59.279" v="3829" actId="478"/>
          <ac:spMkLst>
            <pc:docMk/>
            <pc:sldMk cId="846414756" sldId="504"/>
            <ac:spMk id="10" creationId="{3FE1A2B7-F729-4D1B-8E06-2D6EE182C973}"/>
          </ac:spMkLst>
        </pc:spChg>
        <pc:spChg chg="add mod modVis">
          <ac:chgData name="Obstfeld, Amrom E" userId="723fc76c-ee2b-4721-b304-153613f0d15a" providerId="ADAL" clId="{74454752-B718-4274-95DE-65A79B176642}" dt="2021-09-20T17:48:33.579" v="6225" actId="207"/>
          <ac:spMkLst>
            <pc:docMk/>
            <pc:sldMk cId="846414756" sldId="504"/>
            <ac:spMk id="10" creationId="{EB1A5F20-0B0E-4572-B6E3-61667B246D45}"/>
          </ac:spMkLst>
        </pc:spChg>
        <pc:spChg chg="add del mod">
          <ac:chgData name="Obstfeld, Amrom E" userId="723fc76c-ee2b-4721-b304-153613f0d15a" providerId="ADAL" clId="{74454752-B718-4274-95DE-65A79B176642}" dt="2021-09-30T02:31:24.285" v="21883" actId="478"/>
          <ac:spMkLst>
            <pc:docMk/>
            <pc:sldMk cId="846414756" sldId="504"/>
            <ac:spMk id="11" creationId="{14A90E0F-45AB-4319-A9D0-BFEBA123A5CB}"/>
          </ac:spMkLst>
        </pc:spChg>
        <pc:spChg chg="add del mod">
          <ac:chgData name="Obstfeld, Amrom E" userId="723fc76c-ee2b-4721-b304-153613f0d15a" providerId="ADAL" clId="{74454752-B718-4274-95DE-65A79B176642}" dt="2021-09-15T01:51:23.814" v="3608" actId="478"/>
          <ac:spMkLst>
            <pc:docMk/>
            <pc:sldMk cId="846414756" sldId="504"/>
            <ac:spMk id="11" creationId="{6C138CE1-9981-4B9A-A495-DCE0C88B1E40}"/>
          </ac:spMkLst>
        </pc:spChg>
        <pc:spChg chg="add del mod modVis">
          <ac:chgData name="Obstfeld, Amrom E" userId="723fc76c-ee2b-4721-b304-153613f0d15a" providerId="ADAL" clId="{74454752-B718-4274-95DE-65A79B176642}" dt="2021-09-20T17:55:11.654" v="6245" actId="478"/>
          <ac:spMkLst>
            <pc:docMk/>
            <pc:sldMk cId="846414756" sldId="504"/>
            <ac:spMk id="11" creationId="{B50EDB69-14C0-4F9F-B37B-0AD9644AD1F3}"/>
          </ac:spMkLst>
        </pc:spChg>
        <pc:spChg chg="add del mod">
          <ac:chgData name="Obstfeld, Amrom E" userId="723fc76c-ee2b-4721-b304-153613f0d15a" providerId="ADAL" clId="{74454752-B718-4274-95DE-65A79B176642}" dt="2021-09-15T17:52:33.555" v="3758" actId="478"/>
          <ac:spMkLst>
            <pc:docMk/>
            <pc:sldMk cId="846414756" sldId="504"/>
            <ac:spMk id="11" creationId="{E56BF361-C7E7-4C38-9EFE-35B6AAC7E436}"/>
          </ac:spMkLst>
        </pc:spChg>
        <pc:spChg chg="add del mod">
          <ac:chgData name="Obstfeld, Amrom E" userId="723fc76c-ee2b-4721-b304-153613f0d15a" providerId="ADAL" clId="{74454752-B718-4274-95DE-65A79B176642}" dt="2021-09-15T17:59:37.074" v="3798" actId="478"/>
          <ac:spMkLst>
            <pc:docMk/>
            <pc:sldMk cId="846414756" sldId="504"/>
            <ac:spMk id="12" creationId="{01713D9C-C124-4F43-875C-169F551A2735}"/>
          </ac:spMkLst>
        </pc:spChg>
        <pc:spChg chg="add del mod">
          <ac:chgData name="Obstfeld, Amrom E" userId="723fc76c-ee2b-4721-b304-153613f0d15a" providerId="ADAL" clId="{74454752-B718-4274-95DE-65A79B176642}" dt="2021-09-30T02:31:24.285" v="21883" actId="478"/>
          <ac:spMkLst>
            <pc:docMk/>
            <pc:sldMk cId="846414756" sldId="504"/>
            <ac:spMk id="12" creationId="{685F1D12-33F5-4595-9F7B-EFD819C6CF97}"/>
          </ac:spMkLst>
        </pc:spChg>
        <pc:spChg chg="del">
          <ac:chgData name="Obstfeld, Amrom E" userId="723fc76c-ee2b-4721-b304-153613f0d15a" providerId="ADAL" clId="{74454752-B718-4274-95DE-65A79B176642}" dt="2021-09-15T01:51:25.441" v="3609" actId="478"/>
          <ac:spMkLst>
            <pc:docMk/>
            <pc:sldMk cId="846414756" sldId="504"/>
            <ac:spMk id="12" creationId="{6CC7F6F1-7826-4918-B19B-B6540CA90A87}"/>
          </ac:spMkLst>
        </pc:spChg>
        <pc:spChg chg="add mod ord">
          <ac:chgData name="Obstfeld, Amrom E" userId="723fc76c-ee2b-4721-b304-153613f0d15a" providerId="ADAL" clId="{74454752-B718-4274-95DE-65A79B176642}" dt="2021-09-30T02:31:48.493" v="21889" actId="14100"/>
          <ac:spMkLst>
            <pc:docMk/>
            <pc:sldMk cId="846414756" sldId="504"/>
            <ac:spMk id="13" creationId="{5AD4241D-3FA9-4A34-A38C-22B43F62F94A}"/>
          </ac:spMkLst>
        </pc:spChg>
        <pc:spChg chg="add del mod">
          <ac:chgData name="Obstfeld, Amrom E" userId="723fc76c-ee2b-4721-b304-153613f0d15a" providerId="ADAL" clId="{74454752-B718-4274-95DE-65A79B176642}" dt="2021-09-15T17:59:37.074" v="3798" actId="478"/>
          <ac:spMkLst>
            <pc:docMk/>
            <pc:sldMk cId="846414756" sldId="504"/>
            <ac:spMk id="13" creationId="{AD179BF1-6BDB-456E-AF19-C5105F92D9EF}"/>
          </ac:spMkLst>
        </pc:spChg>
        <pc:spChg chg="del">
          <ac:chgData name="Obstfeld, Amrom E" userId="723fc76c-ee2b-4721-b304-153613f0d15a" providerId="ADAL" clId="{74454752-B718-4274-95DE-65A79B176642}" dt="2021-09-15T01:51:29.030" v="3610" actId="478"/>
          <ac:spMkLst>
            <pc:docMk/>
            <pc:sldMk cId="846414756" sldId="504"/>
            <ac:spMk id="13" creationId="{D92722D9-A4A3-44DF-BBC0-A6A1EA9AFEE7}"/>
          </ac:spMkLst>
        </pc:spChg>
        <pc:spChg chg="add mod">
          <ac:chgData name="Obstfeld, Amrom E" userId="723fc76c-ee2b-4721-b304-153613f0d15a" providerId="ADAL" clId="{74454752-B718-4274-95DE-65A79B176642}" dt="2021-09-30T02:31:34.252" v="21885" actId="1076"/>
          <ac:spMkLst>
            <pc:docMk/>
            <pc:sldMk cId="846414756" sldId="504"/>
            <ac:spMk id="14" creationId="{30195A78-CC8F-42E8-B390-91CC8B091685}"/>
          </ac:spMkLst>
        </pc:spChg>
        <pc:spChg chg="add mod">
          <ac:chgData name="Obstfeld, Amrom E" userId="723fc76c-ee2b-4721-b304-153613f0d15a" providerId="ADAL" clId="{74454752-B718-4274-95DE-65A79B176642}" dt="2021-09-15T17:58:55.850" v="3791"/>
          <ac:spMkLst>
            <pc:docMk/>
            <pc:sldMk cId="846414756" sldId="504"/>
            <ac:spMk id="14" creationId="{51895769-D58D-49DF-8B38-F95AE380B472}"/>
          </ac:spMkLst>
        </pc:spChg>
        <pc:spChg chg="del">
          <ac:chgData name="Obstfeld, Amrom E" userId="723fc76c-ee2b-4721-b304-153613f0d15a" providerId="ADAL" clId="{74454752-B718-4274-95DE-65A79B176642}" dt="2021-09-15T01:51:10.898" v="3605" actId="478"/>
          <ac:spMkLst>
            <pc:docMk/>
            <pc:sldMk cId="846414756" sldId="504"/>
            <ac:spMk id="14" creationId="{CC2D5FC4-54CE-47EE-98FE-1A82A51D8385}"/>
          </ac:spMkLst>
        </pc:spChg>
        <pc:spChg chg="del">
          <ac:chgData name="Obstfeld, Amrom E" userId="723fc76c-ee2b-4721-b304-153613f0d15a" providerId="ADAL" clId="{74454752-B718-4274-95DE-65A79B176642}" dt="2021-09-15T01:51:10.898" v="3605" actId="478"/>
          <ac:spMkLst>
            <pc:docMk/>
            <pc:sldMk cId="846414756" sldId="504"/>
            <ac:spMk id="15" creationId="{C81665B8-520C-4729-A745-5F6107F08FAC}"/>
          </ac:spMkLst>
        </pc:spChg>
        <pc:spChg chg="add mod">
          <ac:chgData name="Obstfeld, Amrom E" userId="723fc76c-ee2b-4721-b304-153613f0d15a" providerId="ADAL" clId="{74454752-B718-4274-95DE-65A79B176642}" dt="2021-09-30T02:31:34.252" v="21885" actId="1076"/>
          <ac:spMkLst>
            <pc:docMk/>
            <pc:sldMk cId="846414756" sldId="504"/>
            <ac:spMk id="15" creationId="{CB26DBB7-9088-4B5B-BD65-68476F121B5D}"/>
          </ac:spMkLst>
        </pc:spChg>
        <pc:spChg chg="mod">
          <ac:chgData name="Obstfeld, Amrom E" userId="723fc76c-ee2b-4721-b304-153613f0d15a" providerId="ADAL" clId="{74454752-B718-4274-95DE-65A79B176642}" dt="2021-09-15T18:04:43.623" v="3847" actId="403"/>
          <ac:spMkLst>
            <pc:docMk/>
            <pc:sldMk cId="846414756" sldId="504"/>
            <ac:spMk id="16" creationId="{0B8F746A-983A-4932-BA30-5F4634AA47FF}"/>
          </ac:spMkLst>
        </pc:spChg>
        <pc:spChg chg="mod">
          <ac:chgData name="Obstfeld, Amrom E" userId="723fc76c-ee2b-4721-b304-153613f0d15a" providerId="ADAL" clId="{74454752-B718-4274-95DE-65A79B176642}" dt="2021-09-15T18:05:04.156" v="3851" actId="1076"/>
          <ac:spMkLst>
            <pc:docMk/>
            <pc:sldMk cId="846414756" sldId="504"/>
            <ac:spMk id="17" creationId="{B22F4A0B-2D68-48CD-A12B-6F0D6DDFFE53}"/>
          </ac:spMkLst>
        </pc:spChg>
        <pc:spChg chg="add del mod">
          <ac:chgData name="Obstfeld, Amrom E" userId="723fc76c-ee2b-4721-b304-153613f0d15a" providerId="ADAL" clId="{74454752-B718-4274-95DE-65A79B176642}" dt="2021-09-15T18:03:18.078" v="3830" actId="478"/>
          <ac:spMkLst>
            <pc:docMk/>
            <pc:sldMk cId="846414756" sldId="504"/>
            <ac:spMk id="18" creationId="{E6E206FA-EB02-4219-8F82-BEA2A47449BA}"/>
          </ac:spMkLst>
        </pc:spChg>
        <pc:grpChg chg="add mod ord">
          <ac:chgData name="Obstfeld, Amrom E" userId="723fc76c-ee2b-4721-b304-153613f0d15a" providerId="ADAL" clId="{74454752-B718-4274-95DE-65A79B176642}" dt="2021-09-20T17:48:45.846" v="6229"/>
          <ac:grpSpMkLst>
            <pc:docMk/>
            <pc:sldMk cId="846414756" sldId="504"/>
            <ac:grpSpMk id="4" creationId="{FFB74A2B-923C-488F-9E5D-A89EF7DDC5DE}"/>
          </ac:grpSpMkLst>
        </pc:grpChg>
        <pc:grpChg chg="add del mod">
          <ac:chgData name="Obstfeld, Amrom E" userId="723fc76c-ee2b-4721-b304-153613f0d15a" providerId="ADAL" clId="{74454752-B718-4274-95DE-65A79B176642}" dt="2021-09-20T17:55:13.540" v="6246" actId="478"/>
          <ac:grpSpMkLst>
            <pc:docMk/>
            <pc:sldMk cId="846414756" sldId="504"/>
            <ac:grpSpMk id="15" creationId="{687B880A-62E3-4CA0-8DCC-36DA7B013AF5}"/>
          </ac:grpSpMkLst>
        </pc:grpChg>
      </pc:sldChg>
      <pc:sldChg chg="addSp delSp modSp add del">
        <pc:chgData name="Obstfeld, Amrom E" userId="723fc76c-ee2b-4721-b304-153613f0d15a" providerId="ADAL" clId="{74454752-B718-4274-95DE-65A79B176642}" dt="2021-09-17T14:46:36.653" v="4076" actId="47"/>
        <pc:sldMkLst>
          <pc:docMk/>
          <pc:sldMk cId="489177616" sldId="505"/>
        </pc:sldMkLst>
        <pc:spChg chg="del">
          <ac:chgData name="Obstfeld, Amrom E" userId="723fc76c-ee2b-4721-b304-153613f0d15a" providerId="ADAL" clId="{74454752-B718-4274-95DE-65A79B176642}" dt="2021-09-15T18:09:22.113" v="3868" actId="478"/>
          <ac:spMkLst>
            <pc:docMk/>
            <pc:sldMk cId="489177616" sldId="505"/>
            <ac:spMk id="10" creationId="{8E1148B3-A23B-4AEB-8F15-F70D783E553C}"/>
          </ac:spMkLst>
        </pc:spChg>
        <pc:spChg chg="add mod">
          <ac:chgData name="Obstfeld, Amrom E" userId="723fc76c-ee2b-4721-b304-153613f0d15a" providerId="ADAL" clId="{74454752-B718-4274-95DE-65A79B176642}" dt="2021-09-15T18:09:31.652" v="3871" actId="14100"/>
          <ac:spMkLst>
            <pc:docMk/>
            <pc:sldMk cId="489177616" sldId="505"/>
            <ac:spMk id="16" creationId="{E5B3602F-6BB6-4E6F-BFE0-4F5588AC7941}"/>
          </ac:spMkLst>
        </pc:spChg>
      </pc:sldChg>
      <pc:sldChg chg="addSp delSp modSp add del mod">
        <pc:chgData name="Obstfeld, Amrom E" userId="723fc76c-ee2b-4721-b304-153613f0d15a" providerId="ADAL" clId="{74454752-B718-4274-95DE-65A79B176642}" dt="2021-09-19T02:32:54.176" v="5932" actId="47"/>
        <pc:sldMkLst>
          <pc:docMk/>
          <pc:sldMk cId="353788229" sldId="506"/>
        </pc:sldMkLst>
        <pc:spChg chg="mod">
          <ac:chgData name="Obstfeld, Amrom E" userId="723fc76c-ee2b-4721-b304-153613f0d15a" providerId="ADAL" clId="{74454752-B718-4274-95DE-65A79B176642}" dt="2021-09-15T21:19:14.778" v="3932" actId="20577"/>
          <ac:spMkLst>
            <pc:docMk/>
            <pc:sldMk cId="353788229" sldId="506"/>
            <ac:spMk id="2" creationId="{DDC738B9-5287-4AA7-B305-C49558758863}"/>
          </ac:spMkLst>
        </pc:spChg>
        <pc:spChg chg="del">
          <ac:chgData name="Obstfeld, Amrom E" userId="723fc76c-ee2b-4721-b304-153613f0d15a" providerId="ADAL" clId="{74454752-B718-4274-95DE-65A79B176642}" dt="2021-09-15T19:36:45.893" v="3896"/>
          <ac:spMkLst>
            <pc:docMk/>
            <pc:sldMk cId="353788229" sldId="506"/>
            <ac:spMk id="3" creationId="{3C174096-8BE2-4270-A0B1-3ED8E5380EF1}"/>
          </ac:spMkLst>
        </pc:spChg>
        <pc:spChg chg="del">
          <ac:chgData name="Obstfeld, Amrom E" userId="723fc76c-ee2b-4721-b304-153613f0d15a" providerId="ADAL" clId="{74454752-B718-4274-95DE-65A79B176642}" dt="2021-09-15T19:36:45.893" v="3896"/>
          <ac:spMkLst>
            <pc:docMk/>
            <pc:sldMk cId="353788229" sldId="506"/>
            <ac:spMk id="4" creationId="{51E631EE-F6B3-47A2-A2F4-B50CC12B0E1A}"/>
          </ac:spMkLst>
        </pc:spChg>
        <pc:spChg chg="add mod">
          <ac:chgData name="Obstfeld, Amrom E" userId="723fc76c-ee2b-4721-b304-153613f0d15a" providerId="ADAL" clId="{74454752-B718-4274-95DE-65A79B176642}" dt="2021-09-17T13:31:24.055" v="3941" actId="20577"/>
          <ac:spMkLst>
            <pc:docMk/>
            <pc:sldMk cId="353788229" sldId="506"/>
            <ac:spMk id="5" creationId="{644E8F66-FC84-4249-B0A4-3F4D7EB0FB69}"/>
          </ac:spMkLst>
        </pc:spChg>
        <pc:picChg chg="add mod">
          <ac:chgData name="Obstfeld, Amrom E" userId="723fc76c-ee2b-4721-b304-153613f0d15a" providerId="ADAL" clId="{74454752-B718-4274-95DE-65A79B176642}" dt="2021-09-17T13:46:29.990" v="3944" actId="14100"/>
          <ac:picMkLst>
            <pc:docMk/>
            <pc:sldMk cId="353788229" sldId="506"/>
            <ac:picMk id="1026" creationId="{4A50ED9F-DDE4-4A59-A72D-DBBA7205D0CD}"/>
          </ac:picMkLst>
        </pc:picChg>
      </pc:sldChg>
      <pc:sldChg chg="addSp delSp modSp add mod ord modAnim modNotesTx">
        <pc:chgData name="Obstfeld, Amrom E" userId="723fc76c-ee2b-4721-b304-153613f0d15a" providerId="ADAL" clId="{74454752-B718-4274-95DE-65A79B176642}" dt="2021-09-30T13:23:22.444" v="22686" actId="20577"/>
        <pc:sldMkLst>
          <pc:docMk/>
          <pc:sldMk cId="1407989308" sldId="507"/>
        </pc:sldMkLst>
        <pc:spChg chg="mod">
          <ac:chgData name="Obstfeld, Amrom E" userId="723fc76c-ee2b-4721-b304-153613f0d15a" providerId="ADAL" clId="{74454752-B718-4274-95DE-65A79B176642}" dt="2021-09-17T16:47:53.649" v="4459" actId="403"/>
          <ac:spMkLst>
            <pc:docMk/>
            <pc:sldMk cId="1407989308" sldId="507"/>
            <ac:spMk id="2" creationId="{DDC738B9-5287-4AA7-B305-C49558758863}"/>
          </ac:spMkLst>
        </pc:spChg>
        <pc:spChg chg="add mod ord">
          <ac:chgData name="Obstfeld, Amrom E" userId="723fc76c-ee2b-4721-b304-153613f0d15a" providerId="ADAL" clId="{74454752-B718-4274-95DE-65A79B176642}" dt="2021-09-17T14:47:31.992" v="4084" actId="14100"/>
          <ac:spMkLst>
            <pc:docMk/>
            <pc:sldMk cId="1407989308" sldId="507"/>
            <ac:spMk id="3" creationId="{30F4EE63-9E5A-4154-B234-28AF51E12FC7}"/>
          </ac:spMkLst>
        </pc:spChg>
        <pc:spChg chg="del mod">
          <ac:chgData name="Obstfeld, Amrom E" userId="723fc76c-ee2b-4721-b304-153613f0d15a" providerId="ADAL" clId="{74454752-B718-4274-95DE-65A79B176642}" dt="2021-09-17T13:46:38.346" v="3947" actId="478"/>
          <ac:spMkLst>
            <pc:docMk/>
            <pc:sldMk cId="1407989308" sldId="507"/>
            <ac:spMk id="5" creationId="{644E8F66-FC84-4249-B0A4-3F4D7EB0FB69}"/>
          </ac:spMkLst>
        </pc:spChg>
        <pc:spChg chg="add del mod">
          <ac:chgData name="Obstfeld, Amrom E" userId="723fc76c-ee2b-4721-b304-153613f0d15a" providerId="ADAL" clId="{74454752-B718-4274-95DE-65A79B176642}" dt="2021-09-17T14:49:05.371" v="4142" actId="478"/>
          <ac:spMkLst>
            <pc:docMk/>
            <pc:sldMk cId="1407989308" sldId="507"/>
            <ac:spMk id="6" creationId="{5A052E8C-95D6-49EF-9A74-F183B3408E42}"/>
          </ac:spMkLst>
        </pc:spChg>
        <pc:spChg chg="add del mod">
          <ac:chgData name="Obstfeld, Amrom E" userId="723fc76c-ee2b-4721-b304-153613f0d15a" providerId="ADAL" clId="{74454752-B718-4274-95DE-65A79B176642}" dt="2021-09-17T14:50:15.667" v="4150" actId="478"/>
          <ac:spMkLst>
            <pc:docMk/>
            <pc:sldMk cId="1407989308" sldId="507"/>
            <ac:spMk id="10" creationId="{19AA85E6-67DE-4FCB-9A35-661353676ABE}"/>
          </ac:spMkLst>
        </pc:spChg>
        <pc:spChg chg="add mod">
          <ac:chgData name="Obstfeld, Amrom E" userId="723fc76c-ee2b-4721-b304-153613f0d15a" providerId="ADAL" clId="{74454752-B718-4274-95DE-65A79B176642}" dt="2021-09-17T16:49:04.733" v="4504" actId="554"/>
          <ac:spMkLst>
            <pc:docMk/>
            <pc:sldMk cId="1407989308" sldId="507"/>
            <ac:spMk id="12" creationId="{2D5B8BA0-2F7D-42ED-8267-0E045E71287B}"/>
          </ac:spMkLst>
        </pc:spChg>
        <pc:spChg chg="add mod">
          <ac:chgData name="Obstfeld, Amrom E" userId="723fc76c-ee2b-4721-b304-153613f0d15a" providerId="ADAL" clId="{74454752-B718-4274-95DE-65A79B176642}" dt="2021-09-17T16:49:11.409" v="4505" actId="554"/>
          <ac:spMkLst>
            <pc:docMk/>
            <pc:sldMk cId="1407989308" sldId="507"/>
            <ac:spMk id="15" creationId="{CADAF545-FF07-457B-95C3-8B2FD6D93481}"/>
          </ac:spMkLst>
        </pc:spChg>
        <pc:spChg chg="add mod">
          <ac:chgData name="Obstfeld, Amrom E" userId="723fc76c-ee2b-4721-b304-153613f0d15a" providerId="ADAL" clId="{74454752-B718-4274-95DE-65A79B176642}" dt="2021-09-17T16:49:04.733" v="4504" actId="554"/>
          <ac:spMkLst>
            <pc:docMk/>
            <pc:sldMk cId="1407989308" sldId="507"/>
            <ac:spMk id="17" creationId="{95A96207-E43F-4814-BA44-E2449CD10308}"/>
          </ac:spMkLst>
        </pc:spChg>
        <pc:spChg chg="add mod">
          <ac:chgData name="Obstfeld, Amrom E" userId="723fc76c-ee2b-4721-b304-153613f0d15a" providerId="ADAL" clId="{74454752-B718-4274-95DE-65A79B176642}" dt="2021-09-17T16:49:11.409" v="4505" actId="554"/>
          <ac:spMkLst>
            <pc:docMk/>
            <pc:sldMk cId="1407989308" sldId="507"/>
            <ac:spMk id="19" creationId="{9706DA28-BDB4-4B21-854C-AB3739F3AF0A}"/>
          </ac:spMkLst>
        </pc:spChg>
        <pc:grpChg chg="add mod">
          <ac:chgData name="Obstfeld, Amrom E" userId="723fc76c-ee2b-4721-b304-153613f0d15a" providerId="ADAL" clId="{74454752-B718-4274-95DE-65A79B176642}" dt="2021-09-17T14:47:31.992" v="4084" actId="14100"/>
          <ac:grpSpMkLst>
            <pc:docMk/>
            <pc:sldMk cId="1407989308" sldId="507"/>
            <ac:grpSpMk id="4" creationId="{7AE4304A-F9DA-495F-864C-A5F857ECFDBF}"/>
          </ac:grpSpMkLst>
        </pc:grpChg>
        <pc:picChg chg="add del mod">
          <ac:chgData name="Obstfeld, Amrom E" userId="723fc76c-ee2b-4721-b304-153613f0d15a" providerId="ADAL" clId="{74454752-B718-4274-95DE-65A79B176642}" dt="2021-09-17T15:10:15.915" v="4259" actId="478"/>
          <ac:picMkLst>
            <pc:docMk/>
            <pc:sldMk cId="1407989308" sldId="507"/>
            <ac:picMk id="9" creationId="{CF24668A-296A-473F-9C99-B7AB7B09D2FA}"/>
          </ac:picMkLst>
        </pc:picChg>
        <pc:picChg chg="add del mod">
          <ac:chgData name="Obstfeld, Amrom E" userId="723fc76c-ee2b-4721-b304-153613f0d15a" providerId="ADAL" clId="{74454752-B718-4274-95DE-65A79B176642}" dt="2021-09-17T15:10:16.793" v="4260" actId="478"/>
          <ac:picMkLst>
            <pc:docMk/>
            <pc:sldMk cId="1407989308" sldId="507"/>
            <ac:picMk id="16" creationId="{3D4336F6-3C28-457D-8E7D-A6FD72551AB7}"/>
          </ac:picMkLst>
        </pc:picChg>
        <pc:picChg chg="add del mod">
          <ac:chgData name="Obstfeld, Amrom E" userId="723fc76c-ee2b-4721-b304-153613f0d15a" providerId="ADAL" clId="{74454752-B718-4274-95DE-65A79B176642}" dt="2021-09-17T15:10:17.828" v="4261" actId="478"/>
          <ac:picMkLst>
            <pc:docMk/>
            <pc:sldMk cId="1407989308" sldId="507"/>
            <ac:picMk id="18" creationId="{B569CD6E-672E-4D1A-A7E9-419D2BE95294}"/>
          </ac:picMkLst>
        </pc:picChg>
        <pc:picChg chg="add del mod">
          <ac:chgData name="Obstfeld, Amrom E" userId="723fc76c-ee2b-4721-b304-153613f0d15a" providerId="ADAL" clId="{74454752-B718-4274-95DE-65A79B176642}" dt="2021-09-17T15:10:18.915" v="4262" actId="478"/>
          <ac:picMkLst>
            <pc:docMk/>
            <pc:sldMk cId="1407989308" sldId="507"/>
            <ac:picMk id="20" creationId="{15B16285-D56A-46CD-9D19-EA257AA982F7}"/>
          </ac:picMkLst>
        </pc:picChg>
        <pc:picChg chg="add mod">
          <ac:chgData name="Obstfeld, Amrom E" userId="723fc76c-ee2b-4721-b304-153613f0d15a" providerId="ADAL" clId="{74454752-B718-4274-95DE-65A79B176642}" dt="2021-09-17T16:43:47.620" v="4379" actId="12788"/>
          <ac:picMkLst>
            <pc:docMk/>
            <pc:sldMk cId="1407989308" sldId="507"/>
            <ac:picMk id="22" creationId="{56F73E6F-ADE1-44A4-9ED0-C7062CCE2DEC}"/>
          </ac:picMkLst>
        </pc:picChg>
        <pc:picChg chg="add mod">
          <ac:chgData name="Obstfeld, Amrom E" userId="723fc76c-ee2b-4721-b304-153613f0d15a" providerId="ADAL" clId="{74454752-B718-4274-95DE-65A79B176642}" dt="2021-09-17T16:49:00.354" v="4503" actId="554"/>
          <ac:picMkLst>
            <pc:docMk/>
            <pc:sldMk cId="1407989308" sldId="507"/>
            <ac:picMk id="23" creationId="{01886FE0-3C3F-4C7C-8718-27A9B13E10D0}"/>
          </ac:picMkLst>
        </pc:picChg>
        <pc:picChg chg="add mod">
          <ac:chgData name="Obstfeld, Amrom E" userId="723fc76c-ee2b-4721-b304-153613f0d15a" providerId="ADAL" clId="{74454752-B718-4274-95DE-65A79B176642}" dt="2021-09-17T16:44:06.705" v="4383" actId="1076"/>
          <ac:picMkLst>
            <pc:docMk/>
            <pc:sldMk cId="1407989308" sldId="507"/>
            <ac:picMk id="24" creationId="{AB70081E-B232-4B4E-867A-669C4D4033B7}"/>
          </ac:picMkLst>
        </pc:picChg>
        <pc:picChg chg="del mod">
          <ac:chgData name="Obstfeld, Amrom E" userId="723fc76c-ee2b-4721-b304-153613f0d15a" providerId="ADAL" clId="{74454752-B718-4274-95DE-65A79B176642}" dt="2021-09-17T13:47:03.138" v="3950" actId="478"/>
          <ac:picMkLst>
            <pc:docMk/>
            <pc:sldMk cId="1407989308" sldId="507"/>
            <ac:picMk id="1026" creationId="{4A50ED9F-DDE4-4A59-A72D-DBBA7205D0CD}"/>
          </ac:picMkLst>
        </pc:picChg>
        <pc:picChg chg="add mod">
          <ac:chgData name="Obstfeld, Amrom E" userId="723fc76c-ee2b-4721-b304-153613f0d15a" providerId="ADAL" clId="{74454752-B718-4274-95DE-65A79B176642}" dt="2021-09-17T14:04:12.268" v="3954" actId="1076"/>
          <ac:picMkLst>
            <pc:docMk/>
            <pc:sldMk cId="1407989308" sldId="507"/>
            <ac:picMk id="2050" creationId="{FA99F3E6-3912-40F8-BD37-9BE38496DFB2}"/>
          </ac:picMkLst>
        </pc:picChg>
        <pc:picChg chg="add mod">
          <ac:chgData name="Obstfeld, Amrom E" userId="723fc76c-ee2b-4721-b304-153613f0d15a" providerId="ADAL" clId="{74454752-B718-4274-95DE-65A79B176642}" dt="2021-09-17T14:47:31.992" v="4084" actId="14100"/>
          <ac:picMkLst>
            <pc:docMk/>
            <pc:sldMk cId="1407989308" sldId="507"/>
            <ac:picMk id="2052" creationId="{1F39557B-F8E1-417E-B1B5-DDA96B96AA5E}"/>
          </ac:picMkLst>
        </pc:picChg>
        <pc:picChg chg="add mod">
          <ac:chgData name="Obstfeld, Amrom E" userId="723fc76c-ee2b-4721-b304-153613f0d15a" providerId="ADAL" clId="{74454752-B718-4274-95DE-65A79B176642}" dt="2021-09-17T16:49:00.354" v="4503" actId="554"/>
          <ac:picMkLst>
            <pc:docMk/>
            <pc:sldMk cId="1407989308" sldId="507"/>
            <ac:picMk id="2054" creationId="{A2787D00-B3DE-499D-8040-7DDEE32E5504}"/>
          </ac:picMkLst>
        </pc:picChg>
      </pc:sldChg>
      <pc:sldChg chg="modSp new del mod">
        <pc:chgData name="Obstfeld, Amrom E" userId="723fc76c-ee2b-4721-b304-153613f0d15a" providerId="ADAL" clId="{74454752-B718-4274-95DE-65A79B176642}" dt="2021-09-19T02:32:51.060" v="5931" actId="47"/>
        <pc:sldMkLst>
          <pc:docMk/>
          <pc:sldMk cId="449065951" sldId="508"/>
        </pc:sldMkLst>
        <pc:spChg chg="mod">
          <ac:chgData name="Obstfeld, Amrom E" userId="723fc76c-ee2b-4721-b304-153613f0d15a" providerId="ADAL" clId="{74454752-B718-4274-95DE-65A79B176642}" dt="2021-09-17T16:49:31.252" v="4536" actId="20577"/>
          <ac:spMkLst>
            <pc:docMk/>
            <pc:sldMk cId="449065951" sldId="508"/>
            <ac:spMk id="2" creationId="{9B88FAB0-42DB-460E-9D4D-F74CA4A7D11E}"/>
          </ac:spMkLst>
        </pc:spChg>
      </pc:sldChg>
      <pc:sldChg chg="modSp add del mod ord">
        <pc:chgData name="Obstfeld, Amrom E" userId="723fc76c-ee2b-4721-b304-153613f0d15a" providerId="ADAL" clId="{74454752-B718-4274-95DE-65A79B176642}" dt="2021-09-19T02:32:44.625" v="5930" actId="47"/>
        <pc:sldMkLst>
          <pc:docMk/>
          <pc:sldMk cId="596087972" sldId="509"/>
        </pc:sldMkLst>
        <pc:spChg chg="mod">
          <ac:chgData name="Obstfeld, Amrom E" userId="723fc76c-ee2b-4721-b304-153613f0d15a" providerId="ADAL" clId="{74454752-B718-4274-95DE-65A79B176642}" dt="2021-09-17T16:50:12.676" v="4552" actId="20577"/>
          <ac:spMkLst>
            <pc:docMk/>
            <pc:sldMk cId="596087972" sldId="509"/>
            <ac:spMk id="2" creationId="{DDC738B9-5287-4AA7-B305-C49558758863}"/>
          </ac:spMkLst>
        </pc:spChg>
      </pc:sldChg>
      <pc:sldChg chg="new del">
        <pc:chgData name="Obstfeld, Amrom E" userId="723fc76c-ee2b-4721-b304-153613f0d15a" providerId="ADAL" clId="{74454752-B718-4274-95DE-65A79B176642}" dt="2021-09-17T18:02:01.940" v="4624" actId="2696"/>
        <pc:sldMkLst>
          <pc:docMk/>
          <pc:sldMk cId="2118491368" sldId="510"/>
        </pc:sldMkLst>
      </pc:sldChg>
      <pc:sldChg chg="new del">
        <pc:chgData name="Obstfeld, Amrom E" userId="723fc76c-ee2b-4721-b304-153613f0d15a" providerId="ADAL" clId="{74454752-B718-4274-95DE-65A79B176642}" dt="2021-09-17T18:02:01.940" v="4624" actId="2696"/>
        <pc:sldMkLst>
          <pc:docMk/>
          <pc:sldMk cId="2346167527" sldId="511"/>
        </pc:sldMkLst>
      </pc:sldChg>
      <pc:sldChg chg="modSp new del mod">
        <pc:chgData name="Obstfeld, Amrom E" userId="723fc76c-ee2b-4721-b304-153613f0d15a" providerId="ADAL" clId="{74454752-B718-4274-95DE-65A79B176642}" dt="2021-09-19T01:27:25.007" v="4966" actId="47"/>
        <pc:sldMkLst>
          <pc:docMk/>
          <pc:sldMk cId="1852370599" sldId="512"/>
        </pc:sldMkLst>
        <pc:spChg chg="mod">
          <ac:chgData name="Obstfeld, Amrom E" userId="723fc76c-ee2b-4721-b304-153613f0d15a" providerId="ADAL" clId="{74454752-B718-4274-95DE-65A79B176642}" dt="2021-09-17T17:14:32.573" v="4585" actId="20577"/>
          <ac:spMkLst>
            <pc:docMk/>
            <pc:sldMk cId="1852370599" sldId="512"/>
            <ac:spMk id="2" creationId="{55694A1C-D95C-4E1B-8DDC-637BD244D36D}"/>
          </ac:spMkLst>
        </pc:spChg>
      </pc:sldChg>
      <pc:sldChg chg="addSp delSp modSp add mod modAnim chgLayout modNotesTx">
        <pc:chgData name="Obstfeld, Amrom E" userId="723fc76c-ee2b-4721-b304-153613f0d15a" providerId="ADAL" clId="{74454752-B718-4274-95DE-65A79B176642}" dt="2021-09-30T13:24:57.382" v="22791" actId="20577"/>
        <pc:sldMkLst>
          <pc:docMk/>
          <pc:sldMk cId="1776529277" sldId="513"/>
        </pc:sldMkLst>
        <pc:spChg chg="mod ord">
          <ac:chgData name="Obstfeld, Amrom E" userId="723fc76c-ee2b-4721-b304-153613f0d15a" providerId="ADAL" clId="{74454752-B718-4274-95DE-65A79B176642}" dt="2021-09-17T18:49:33.376" v="4644" actId="700"/>
          <ac:spMkLst>
            <pc:docMk/>
            <pc:sldMk cId="1776529277" sldId="513"/>
            <ac:spMk id="2" creationId="{DDC738B9-5287-4AA7-B305-C49558758863}"/>
          </ac:spMkLst>
        </pc:spChg>
        <pc:spChg chg="mod">
          <ac:chgData name="Obstfeld, Amrom E" userId="723fc76c-ee2b-4721-b304-153613f0d15a" providerId="ADAL" clId="{74454752-B718-4274-95DE-65A79B176642}" dt="2021-09-17T21:40:13.579" v="4778" actId="1076"/>
          <ac:spMkLst>
            <pc:docMk/>
            <pc:sldMk cId="1776529277" sldId="513"/>
            <ac:spMk id="3" creationId="{30F4EE63-9E5A-4154-B234-28AF51E12FC7}"/>
          </ac:spMkLst>
        </pc:spChg>
        <pc:spChg chg="add mod ord">
          <ac:chgData name="Obstfeld, Amrom E" userId="723fc76c-ee2b-4721-b304-153613f0d15a" providerId="ADAL" clId="{74454752-B718-4274-95DE-65A79B176642}" dt="2021-09-20T18:36:39.515" v="7310" actId="14100"/>
          <ac:spMkLst>
            <pc:docMk/>
            <pc:sldMk cId="1776529277" sldId="513"/>
            <ac:spMk id="5" creationId="{7EA383DC-7D5A-4441-8D9A-773F7AA90645}"/>
          </ac:spMkLst>
        </pc:spChg>
        <pc:spChg chg="del mod">
          <ac:chgData name="Obstfeld, Amrom E" userId="723fc76c-ee2b-4721-b304-153613f0d15a" providerId="ADAL" clId="{74454752-B718-4274-95DE-65A79B176642}" dt="2021-09-17T18:49:19.436" v="4641" actId="478"/>
          <ac:spMkLst>
            <pc:docMk/>
            <pc:sldMk cId="1776529277" sldId="513"/>
            <ac:spMk id="12" creationId="{2D5B8BA0-2F7D-42ED-8267-0E045E71287B}"/>
          </ac:spMkLst>
        </pc:spChg>
        <pc:spChg chg="del mod">
          <ac:chgData name="Obstfeld, Amrom E" userId="723fc76c-ee2b-4721-b304-153613f0d15a" providerId="ADAL" clId="{74454752-B718-4274-95DE-65A79B176642}" dt="2021-09-17T18:49:20.733" v="4642" actId="478"/>
          <ac:spMkLst>
            <pc:docMk/>
            <pc:sldMk cId="1776529277" sldId="513"/>
            <ac:spMk id="15" creationId="{CADAF545-FF07-457B-95C3-8B2FD6D93481}"/>
          </ac:spMkLst>
        </pc:spChg>
        <pc:spChg chg="del mod">
          <ac:chgData name="Obstfeld, Amrom E" userId="723fc76c-ee2b-4721-b304-153613f0d15a" providerId="ADAL" clId="{74454752-B718-4274-95DE-65A79B176642}" dt="2021-09-17T18:49:15.741" v="4639" actId="478"/>
          <ac:spMkLst>
            <pc:docMk/>
            <pc:sldMk cId="1776529277" sldId="513"/>
            <ac:spMk id="17" creationId="{95A96207-E43F-4814-BA44-E2449CD10308}"/>
          </ac:spMkLst>
        </pc:spChg>
        <pc:spChg chg="del mod">
          <ac:chgData name="Obstfeld, Amrom E" userId="723fc76c-ee2b-4721-b304-153613f0d15a" providerId="ADAL" clId="{74454752-B718-4274-95DE-65A79B176642}" dt="2021-09-17T18:49:17.450" v="4640" actId="478"/>
          <ac:spMkLst>
            <pc:docMk/>
            <pc:sldMk cId="1776529277" sldId="513"/>
            <ac:spMk id="19" creationId="{9706DA28-BDB4-4B21-854C-AB3739F3AF0A}"/>
          </ac:spMkLst>
        </pc:spChg>
        <pc:grpChg chg="add del mod">
          <ac:chgData name="Obstfeld, Amrom E" userId="723fc76c-ee2b-4721-b304-153613f0d15a" providerId="ADAL" clId="{74454752-B718-4274-95DE-65A79B176642}" dt="2021-09-30T01:32:13.286" v="20675" actId="165"/>
          <ac:grpSpMkLst>
            <pc:docMk/>
            <pc:sldMk cId="1776529277" sldId="513"/>
            <ac:grpSpMk id="3" creationId="{D82EC9A0-D9F5-4213-B481-AB00550C316D}"/>
          </ac:grpSpMkLst>
        </pc:grpChg>
        <pc:grpChg chg="del mod">
          <ac:chgData name="Obstfeld, Amrom E" userId="723fc76c-ee2b-4721-b304-153613f0d15a" providerId="ADAL" clId="{74454752-B718-4274-95DE-65A79B176642}" dt="2021-09-17T21:40:13.716" v="4779" actId="478"/>
          <ac:grpSpMkLst>
            <pc:docMk/>
            <pc:sldMk cId="1776529277" sldId="513"/>
            <ac:grpSpMk id="4" creationId="{7AE4304A-F9DA-495F-864C-A5F857ECFDBF}"/>
          </ac:grpSpMkLst>
        </pc:grpChg>
        <pc:grpChg chg="add mod modVis">
          <ac:chgData name="Obstfeld, Amrom E" userId="723fc76c-ee2b-4721-b304-153613f0d15a" providerId="ADAL" clId="{74454752-B718-4274-95DE-65A79B176642}" dt="2021-09-30T01:33:43.734" v="20684" actId="14429"/>
          <ac:grpSpMkLst>
            <pc:docMk/>
            <pc:sldMk cId="1776529277" sldId="513"/>
            <ac:grpSpMk id="4" creationId="{F09B2EEA-2ED5-49C4-9494-B5133A8556C1}"/>
          </ac:grpSpMkLst>
        </pc:grpChg>
        <pc:grpChg chg="add mod modVis">
          <ac:chgData name="Obstfeld, Amrom E" userId="723fc76c-ee2b-4721-b304-153613f0d15a" providerId="ADAL" clId="{74454752-B718-4274-95DE-65A79B176642}" dt="2021-09-30T01:33:42.847" v="20683" actId="14429"/>
          <ac:grpSpMkLst>
            <pc:docMk/>
            <pc:sldMk cId="1776529277" sldId="513"/>
            <ac:grpSpMk id="6" creationId="{9F4C87A4-3E12-4075-ADC7-028E42D2EAE1}"/>
          </ac:grpSpMkLst>
        </pc:grpChg>
        <pc:grpChg chg="add mod modVis">
          <ac:chgData name="Obstfeld, Amrom E" userId="723fc76c-ee2b-4721-b304-153613f0d15a" providerId="ADAL" clId="{74454752-B718-4274-95DE-65A79B176642}" dt="2021-09-30T01:33:44.821" v="20685" actId="14429"/>
          <ac:grpSpMkLst>
            <pc:docMk/>
            <pc:sldMk cId="1776529277" sldId="513"/>
            <ac:grpSpMk id="7" creationId="{330F1CBE-D939-42AB-91A9-B5F288C2D438}"/>
          </ac:grpSpMkLst>
        </pc:grpChg>
        <pc:grpChg chg="add mod">
          <ac:chgData name="Obstfeld, Amrom E" userId="723fc76c-ee2b-4721-b304-153613f0d15a" providerId="ADAL" clId="{74454752-B718-4274-95DE-65A79B176642}" dt="2021-09-30T01:33:40.198" v="20682" actId="164"/>
          <ac:grpSpMkLst>
            <pc:docMk/>
            <pc:sldMk cId="1776529277" sldId="513"/>
            <ac:grpSpMk id="8" creationId="{796FADCE-B8B2-424E-9ED2-EB8EE3C1271C}"/>
          </ac:grpSpMkLst>
        </pc:grpChg>
        <pc:picChg chg="add mod">
          <ac:chgData name="Obstfeld, Amrom E" userId="723fc76c-ee2b-4721-b304-153613f0d15a" providerId="ADAL" clId="{74454752-B718-4274-95DE-65A79B176642}" dt="2021-09-20T18:29:08.467" v="7050" actId="1076"/>
          <ac:picMkLst>
            <pc:docMk/>
            <pc:sldMk cId="1776529277" sldId="513"/>
            <ac:picMk id="9" creationId="{E659D50E-224D-4804-80D1-BE820DDF2AD8}"/>
          </ac:picMkLst>
        </pc:picChg>
        <pc:picChg chg="add mod topLvl">
          <ac:chgData name="Obstfeld, Amrom E" userId="723fc76c-ee2b-4721-b304-153613f0d15a" providerId="ADAL" clId="{74454752-B718-4274-95DE-65A79B176642}" dt="2021-09-30T01:32:46.211" v="20677" actId="164"/>
          <ac:picMkLst>
            <pc:docMk/>
            <pc:sldMk cId="1776529277" sldId="513"/>
            <ac:picMk id="10" creationId="{045FFAA5-1BFB-4FFB-A51A-D6229F3D4519}"/>
          </ac:picMkLst>
        </pc:picChg>
        <pc:picChg chg="add mod topLvl">
          <ac:chgData name="Obstfeld, Amrom E" userId="723fc76c-ee2b-4721-b304-153613f0d15a" providerId="ADAL" clId="{74454752-B718-4274-95DE-65A79B176642}" dt="2021-09-30T01:33:40.198" v="20682" actId="164"/>
          <ac:picMkLst>
            <pc:docMk/>
            <pc:sldMk cId="1776529277" sldId="513"/>
            <ac:picMk id="11" creationId="{65D1CF12-70E6-414C-8AF9-8DAB16735182}"/>
          </ac:picMkLst>
        </pc:picChg>
        <pc:picChg chg="add mod topLvl">
          <ac:chgData name="Obstfeld, Amrom E" userId="723fc76c-ee2b-4721-b304-153613f0d15a" providerId="ADAL" clId="{74454752-B718-4274-95DE-65A79B176642}" dt="2021-09-30T01:33:00.730" v="20678" actId="164"/>
          <ac:picMkLst>
            <pc:docMk/>
            <pc:sldMk cId="1776529277" sldId="513"/>
            <ac:picMk id="12" creationId="{C6244DE6-1192-440B-AB10-0DB6597EDD46}"/>
          </ac:picMkLst>
        </pc:picChg>
        <pc:picChg chg="del mod">
          <ac:chgData name="Obstfeld, Amrom E" userId="723fc76c-ee2b-4721-b304-153613f0d15a" providerId="ADAL" clId="{74454752-B718-4274-95DE-65A79B176642}" dt="2021-09-17T18:49:12.096" v="4634" actId="478"/>
          <ac:picMkLst>
            <pc:docMk/>
            <pc:sldMk cId="1776529277" sldId="513"/>
            <ac:picMk id="22" creationId="{56F73E6F-ADE1-44A4-9ED0-C7062CCE2DEC}"/>
          </ac:picMkLst>
        </pc:picChg>
        <pc:picChg chg="del">
          <ac:chgData name="Obstfeld, Amrom E" userId="723fc76c-ee2b-4721-b304-153613f0d15a" providerId="ADAL" clId="{74454752-B718-4274-95DE-65A79B176642}" dt="2021-09-17T18:49:12.980" v="4635" actId="478"/>
          <ac:picMkLst>
            <pc:docMk/>
            <pc:sldMk cId="1776529277" sldId="513"/>
            <ac:picMk id="23" creationId="{01886FE0-3C3F-4C7C-8718-27A9B13E10D0}"/>
          </ac:picMkLst>
        </pc:picChg>
        <pc:picChg chg="del">
          <ac:chgData name="Obstfeld, Amrom E" userId="723fc76c-ee2b-4721-b304-153613f0d15a" providerId="ADAL" clId="{74454752-B718-4274-95DE-65A79B176642}" dt="2021-09-17T18:49:13.478" v="4636" actId="478"/>
          <ac:picMkLst>
            <pc:docMk/>
            <pc:sldMk cId="1776529277" sldId="513"/>
            <ac:picMk id="24" creationId="{AB70081E-B232-4B4E-867A-669C4D4033B7}"/>
          </ac:picMkLst>
        </pc:picChg>
        <pc:picChg chg="add del mod">
          <ac:chgData name="Obstfeld, Amrom E" userId="723fc76c-ee2b-4721-b304-153613f0d15a" providerId="ADAL" clId="{74454752-B718-4274-95DE-65A79B176642}" dt="2021-09-17T21:40:12.879" v="4777" actId="478"/>
          <ac:picMkLst>
            <pc:docMk/>
            <pc:sldMk cId="1776529277" sldId="513"/>
            <ac:picMk id="2050" creationId="{FA99F3E6-3912-40F8-BD37-9BE38496DFB2}"/>
          </ac:picMkLst>
        </pc:picChg>
        <pc:picChg chg="mod">
          <ac:chgData name="Obstfeld, Amrom E" userId="723fc76c-ee2b-4721-b304-153613f0d15a" providerId="ADAL" clId="{74454752-B718-4274-95DE-65A79B176642}" dt="2021-09-17T21:40:13.579" v="4778" actId="1076"/>
          <ac:picMkLst>
            <pc:docMk/>
            <pc:sldMk cId="1776529277" sldId="513"/>
            <ac:picMk id="2052" creationId="{1F39557B-F8E1-417E-B1B5-DDA96B96AA5E}"/>
          </ac:picMkLst>
        </pc:picChg>
        <pc:picChg chg="del mod">
          <ac:chgData name="Obstfeld, Amrom E" userId="723fc76c-ee2b-4721-b304-153613f0d15a" providerId="ADAL" clId="{74454752-B718-4274-95DE-65A79B176642}" dt="2021-09-17T18:49:11.539" v="4633" actId="478"/>
          <ac:picMkLst>
            <pc:docMk/>
            <pc:sldMk cId="1776529277" sldId="513"/>
            <ac:picMk id="2054" creationId="{A2787D00-B3DE-499D-8040-7DDEE32E5504}"/>
          </ac:picMkLst>
        </pc:picChg>
        <pc:picChg chg="add mod topLvl">
          <ac:chgData name="Obstfeld, Amrom E" userId="723fc76c-ee2b-4721-b304-153613f0d15a" providerId="ADAL" clId="{74454752-B718-4274-95DE-65A79B176642}" dt="2021-09-30T01:32:33.539" v="20676" actId="164"/>
          <ac:picMkLst>
            <pc:docMk/>
            <pc:sldMk cId="1776529277" sldId="513"/>
            <ac:picMk id="3074" creationId="{F387D676-B1A4-4869-BA6B-B28A034AA612}"/>
          </ac:picMkLst>
        </pc:picChg>
        <pc:picChg chg="add mod">
          <ac:chgData name="Obstfeld, Amrom E" userId="723fc76c-ee2b-4721-b304-153613f0d15a" providerId="ADAL" clId="{74454752-B718-4274-95DE-65A79B176642}" dt="2021-09-30T01:33:40.198" v="20682" actId="164"/>
          <ac:picMkLst>
            <pc:docMk/>
            <pc:sldMk cId="1776529277" sldId="513"/>
            <ac:picMk id="6146" creationId="{337439A0-B1EB-48F9-BD84-DAA49D613336}"/>
          </ac:picMkLst>
        </pc:picChg>
        <pc:picChg chg="add mod">
          <ac:chgData name="Obstfeld, Amrom E" userId="723fc76c-ee2b-4721-b304-153613f0d15a" providerId="ADAL" clId="{74454752-B718-4274-95DE-65A79B176642}" dt="2021-09-30T01:32:46.211" v="20677" actId="164"/>
          <ac:picMkLst>
            <pc:docMk/>
            <pc:sldMk cId="1776529277" sldId="513"/>
            <ac:picMk id="6148" creationId="{63E65D17-9DFA-47FF-A369-EE6CC47D91F4}"/>
          </ac:picMkLst>
        </pc:picChg>
        <pc:picChg chg="add mod">
          <ac:chgData name="Obstfeld, Amrom E" userId="723fc76c-ee2b-4721-b304-153613f0d15a" providerId="ADAL" clId="{74454752-B718-4274-95DE-65A79B176642}" dt="2021-09-30T02:14:45.994" v="20970" actId="166"/>
          <ac:picMkLst>
            <pc:docMk/>
            <pc:sldMk cId="1776529277" sldId="513"/>
            <ac:picMk id="6150" creationId="{57A69B82-0BB7-4A1B-8771-0BF1AC919D15}"/>
          </ac:picMkLst>
        </pc:picChg>
        <pc:picChg chg="add del">
          <ac:chgData name="Obstfeld, Amrom E" userId="723fc76c-ee2b-4721-b304-153613f0d15a" providerId="ADAL" clId="{74454752-B718-4274-95DE-65A79B176642}" dt="2021-09-17T21:44:49.577" v="4794" actId="478"/>
          <ac:picMkLst>
            <pc:docMk/>
            <pc:sldMk cId="1776529277" sldId="513"/>
            <ac:picMk id="6152" creationId="{59B19E84-39FC-4512-9A24-03D7EF8C6F2D}"/>
          </ac:picMkLst>
        </pc:picChg>
        <pc:picChg chg="add mod">
          <ac:chgData name="Obstfeld, Amrom E" userId="723fc76c-ee2b-4721-b304-153613f0d15a" providerId="ADAL" clId="{74454752-B718-4274-95DE-65A79B176642}" dt="2021-09-30T01:33:00.730" v="20678" actId="164"/>
          <ac:picMkLst>
            <pc:docMk/>
            <pc:sldMk cId="1776529277" sldId="513"/>
            <ac:picMk id="6154" creationId="{B37C0369-5BD8-4977-A33A-1B9709F5822D}"/>
          </ac:picMkLst>
        </pc:picChg>
      </pc:sldChg>
      <pc:sldChg chg="delSp modSp add mod ord setBg delDesignElem modNotesTx">
        <pc:chgData name="Obstfeld, Amrom E" userId="723fc76c-ee2b-4721-b304-153613f0d15a" providerId="ADAL" clId="{74454752-B718-4274-95DE-65A79B176642}" dt="2021-09-30T02:39:55.099" v="22363" actId="20577"/>
        <pc:sldMkLst>
          <pc:docMk/>
          <pc:sldMk cId="3689744078" sldId="514"/>
        </pc:sldMkLst>
        <pc:spChg chg="mod">
          <ac:chgData name="Obstfeld, Amrom E" userId="723fc76c-ee2b-4721-b304-153613f0d15a" providerId="ADAL" clId="{74454752-B718-4274-95DE-65A79B176642}" dt="2021-09-17T21:24:30.281" v="4695" actId="27636"/>
          <ac:spMkLst>
            <pc:docMk/>
            <pc:sldMk cId="3689744078" sldId="514"/>
            <ac:spMk id="5" creationId="{3A109624-47CF-4D00-B594-09ACA80C47A6}"/>
          </ac:spMkLst>
        </pc:spChg>
        <pc:spChg chg="mod">
          <ac:chgData name="Obstfeld, Amrom E" userId="723fc76c-ee2b-4721-b304-153613f0d15a" providerId="ADAL" clId="{74454752-B718-4274-95DE-65A79B176642}" dt="2021-09-17T21:24:43.735" v="4697" actId="20577"/>
          <ac:spMkLst>
            <pc:docMk/>
            <pc:sldMk cId="3689744078" sldId="514"/>
            <ac:spMk id="1032" creationId="{7A4D860A-90CB-4149-9427-752784DBE173}"/>
          </ac:spMkLst>
        </pc:spChg>
        <pc:cxnChg chg="del">
          <ac:chgData name="Obstfeld, Amrom E" userId="723fc76c-ee2b-4721-b304-153613f0d15a" providerId="ADAL" clId="{74454752-B718-4274-95DE-65A79B176642}" dt="2021-09-17T21:24:30.233" v="4694"/>
          <ac:cxnSpMkLst>
            <pc:docMk/>
            <pc:sldMk cId="3689744078" sldId="514"/>
            <ac:cxnSpMk id="1033" creationId="{A7F400EE-A8A5-48AF-B4D6-291B52C6F0B0}"/>
          </ac:cxnSpMkLst>
        </pc:cxnChg>
      </pc:sldChg>
      <pc:sldChg chg="delSp add del setBg delDesignElem">
        <pc:chgData name="Obstfeld, Amrom E" userId="723fc76c-ee2b-4721-b304-153613f0d15a" providerId="ADAL" clId="{74454752-B718-4274-95DE-65A79B176642}" dt="2021-09-20T18:25:55.133" v="7042" actId="47"/>
        <pc:sldMkLst>
          <pc:docMk/>
          <pc:sldMk cId="2983116990" sldId="515"/>
        </pc:sldMkLst>
        <pc:cxnChg chg="del">
          <ac:chgData name="Obstfeld, Amrom E" userId="723fc76c-ee2b-4721-b304-153613f0d15a" providerId="ADAL" clId="{74454752-B718-4274-95DE-65A79B176642}" dt="2021-09-17T21:24:30.233" v="4694"/>
          <ac:cxnSpMkLst>
            <pc:docMk/>
            <pc:sldMk cId="2983116990" sldId="515"/>
            <ac:cxnSpMk id="135" creationId="{A7F400EE-A8A5-48AF-B4D6-291B52C6F0B0}"/>
          </ac:cxnSpMkLst>
        </pc:cxnChg>
      </pc:sldChg>
      <pc:sldChg chg="delSp add ord setBg delDesignElem modNotesTx">
        <pc:chgData name="Obstfeld, Amrom E" userId="723fc76c-ee2b-4721-b304-153613f0d15a" providerId="ADAL" clId="{74454752-B718-4274-95DE-65A79B176642}" dt="2021-09-30T03:21:57.930" v="22418"/>
        <pc:sldMkLst>
          <pc:docMk/>
          <pc:sldMk cId="797996732" sldId="516"/>
        </pc:sldMkLst>
        <pc:cxnChg chg="del">
          <ac:chgData name="Obstfeld, Amrom E" userId="723fc76c-ee2b-4721-b304-153613f0d15a" providerId="ADAL" clId="{74454752-B718-4274-95DE-65A79B176642}" dt="2021-09-17T21:24:30.233" v="4694"/>
          <ac:cxnSpMkLst>
            <pc:docMk/>
            <pc:sldMk cId="797996732" sldId="516"/>
            <ac:cxnSpMk id="135" creationId="{A7F400EE-A8A5-48AF-B4D6-291B52C6F0B0}"/>
          </ac:cxnSpMkLst>
        </pc:cxnChg>
      </pc:sldChg>
      <pc:sldChg chg="addSp delSp modSp add mod modAnim modNotesTx">
        <pc:chgData name="Obstfeld, Amrom E" userId="723fc76c-ee2b-4721-b304-153613f0d15a" providerId="ADAL" clId="{74454752-B718-4274-95DE-65A79B176642}" dt="2021-09-30T13:28:21.687" v="22831"/>
        <pc:sldMkLst>
          <pc:docMk/>
          <pc:sldMk cId="2554516804" sldId="517"/>
        </pc:sldMkLst>
        <pc:spChg chg="add mod">
          <ac:chgData name="Obstfeld, Amrom E" userId="723fc76c-ee2b-4721-b304-153613f0d15a" providerId="ADAL" clId="{74454752-B718-4274-95DE-65A79B176642}" dt="2021-09-30T13:26:52.562" v="22809" actId="688"/>
          <ac:spMkLst>
            <pc:docMk/>
            <pc:sldMk cId="2554516804" sldId="517"/>
            <ac:spMk id="3" creationId="{9AB32FD1-D958-4F5B-997F-0ECC9204D13D}"/>
          </ac:spMkLst>
        </pc:spChg>
        <pc:spChg chg="mod">
          <ac:chgData name="Obstfeld, Amrom E" userId="723fc76c-ee2b-4721-b304-153613f0d15a" providerId="ADAL" clId="{74454752-B718-4274-95DE-65A79B176642}" dt="2021-09-20T18:36:45.610" v="7311" actId="14100"/>
          <ac:spMkLst>
            <pc:docMk/>
            <pc:sldMk cId="2554516804" sldId="517"/>
            <ac:spMk id="5" creationId="{7EA383DC-7D5A-4441-8D9A-773F7AA90645}"/>
          </ac:spMkLst>
        </pc:spChg>
        <pc:spChg chg="add mod">
          <ac:chgData name="Obstfeld, Amrom E" userId="723fc76c-ee2b-4721-b304-153613f0d15a" providerId="ADAL" clId="{74454752-B718-4274-95DE-65A79B176642}" dt="2021-09-30T13:27:22.160" v="22816" actId="1076"/>
          <ac:spMkLst>
            <pc:docMk/>
            <pc:sldMk cId="2554516804" sldId="517"/>
            <ac:spMk id="9" creationId="{12EB321E-80D9-461D-BCA0-3CD24BBC53AB}"/>
          </ac:spMkLst>
        </pc:spChg>
        <pc:spChg chg="add mod">
          <ac:chgData name="Obstfeld, Amrom E" userId="723fc76c-ee2b-4721-b304-153613f0d15a" providerId="ADAL" clId="{74454752-B718-4274-95DE-65A79B176642}" dt="2021-09-30T13:27:32.880" v="22819" actId="1076"/>
          <ac:spMkLst>
            <pc:docMk/>
            <pc:sldMk cId="2554516804" sldId="517"/>
            <ac:spMk id="10" creationId="{D66DCEE8-1E64-429E-B6C0-3AA45525E6BD}"/>
          </ac:spMkLst>
        </pc:spChg>
        <pc:grpChg chg="del">
          <ac:chgData name="Obstfeld, Amrom E" userId="723fc76c-ee2b-4721-b304-153613f0d15a" providerId="ADAL" clId="{74454752-B718-4274-95DE-65A79B176642}" dt="2021-09-17T21:46:11.021" v="4807" actId="478"/>
          <ac:grpSpMkLst>
            <pc:docMk/>
            <pc:sldMk cId="2554516804" sldId="517"/>
            <ac:grpSpMk id="4" creationId="{7AE4304A-F9DA-495F-864C-A5F857ECFDBF}"/>
          </ac:grpSpMkLst>
        </pc:grpChg>
        <pc:picChg chg="del">
          <ac:chgData name="Obstfeld, Amrom E" userId="723fc76c-ee2b-4721-b304-153613f0d15a" providerId="ADAL" clId="{74454752-B718-4274-95DE-65A79B176642}" dt="2021-09-17T21:46:09.890" v="4806" actId="478"/>
          <ac:picMkLst>
            <pc:docMk/>
            <pc:sldMk cId="2554516804" sldId="517"/>
            <ac:picMk id="2050" creationId="{FA99F3E6-3912-40F8-BD37-9BE38496DFB2}"/>
          </ac:picMkLst>
        </pc:picChg>
        <pc:picChg chg="add del mod">
          <ac:chgData name="Obstfeld, Amrom E" userId="723fc76c-ee2b-4721-b304-153613f0d15a" providerId="ADAL" clId="{74454752-B718-4274-95DE-65A79B176642}" dt="2021-09-17T21:55:01.586" v="4813" actId="478"/>
          <ac:picMkLst>
            <pc:docMk/>
            <pc:sldMk cId="2554516804" sldId="517"/>
            <ac:picMk id="8194" creationId="{FB4ABA2E-4456-43D0-97E7-9EC539EC0953}"/>
          </ac:picMkLst>
        </pc:picChg>
        <pc:picChg chg="add mod">
          <ac:chgData name="Obstfeld, Amrom E" userId="723fc76c-ee2b-4721-b304-153613f0d15a" providerId="ADAL" clId="{74454752-B718-4274-95DE-65A79B176642}" dt="2021-09-30T13:27:00.098" v="22811" actId="14100"/>
          <ac:picMkLst>
            <pc:docMk/>
            <pc:sldMk cId="2554516804" sldId="517"/>
            <ac:picMk id="8196" creationId="{EE84A3A6-4B14-461D-B6A2-423B70CF3A38}"/>
          </ac:picMkLst>
        </pc:picChg>
        <pc:picChg chg="add mod">
          <ac:chgData name="Obstfeld, Amrom E" userId="723fc76c-ee2b-4721-b304-153613f0d15a" providerId="ADAL" clId="{74454752-B718-4274-95DE-65A79B176642}" dt="2021-09-30T13:26:18.133" v="22802" actId="1076"/>
          <ac:picMkLst>
            <pc:docMk/>
            <pc:sldMk cId="2554516804" sldId="517"/>
            <ac:picMk id="8198" creationId="{B8EB2248-F26A-4974-8FAC-AD572AEF6627}"/>
          </ac:picMkLst>
        </pc:picChg>
        <pc:picChg chg="add mod">
          <ac:chgData name="Obstfeld, Amrom E" userId="723fc76c-ee2b-4721-b304-153613f0d15a" providerId="ADAL" clId="{74454752-B718-4274-95DE-65A79B176642}" dt="2021-09-30T13:26:22.633" v="22803" actId="14100"/>
          <ac:picMkLst>
            <pc:docMk/>
            <pc:sldMk cId="2554516804" sldId="517"/>
            <ac:picMk id="8200" creationId="{3CFFE1A1-FB49-44F7-ADAB-778396A58B5A}"/>
          </ac:picMkLst>
        </pc:picChg>
        <pc:picChg chg="add mod">
          <ac:chgData name="Obstfeld, Amrom E" userId="723fc76c-ee2b-4721-b304-153613f0d15a" providerId="ADAL" clId="{74454752-B718-4274-95DE-65A79B176642}" dt="2021-09-30T13:26:49.104" v="22808" actId="1076"/>
          <ac:picMkLst>
            <pc:docMk/>
            <pc:sldMk cId="2554516804" sldId="517"/>
            <ac:picMk id="8202" creationId="{50A725F8-48BE-41F5-9C2B-EE0D23B503E3}"/>
          </ac:picMkLst>
        </pc:picChg>
      </pc:sldChg>
      <pc:sldChg chg="addSp delSp modSp add mod modNotesTx">
        <pc:chgData name="Obstfeld, Amrom E" userId="723fc76c-ee2b-4721-b304-153613f0d15a" providerId="ADAL" clId="{74454752-B718-4274-95DE-65A79B176642}" dt="2021-09-30T13:46:37.662" v="22945" actId="20577"/>
        <pc:sldMkLst>
          <pc:docMk/>
          <pc:sldMk cId="162220497" sldId="518"/>
        </pc:sldMkLst>
        <pc:spChg chg="mod">
          <ac:chgData name="Obstfeld, Amrom E" userId="723fc76c-ee2b-4721-b304-153613f0d15a" providerId="ADAL" clId="{74454752-B718-4274-95DE-65A79B176642}" dt="2021-09-20T18:37:07.441" v="7315" actId="14100"/>
          <ac:spMkLst>
            <pc:docMk/>
            <pc:sldMk cId="162220497" sldId="518"/>
            <ac:spMk id="5" creationId="{7EA383DC-7D5A-4441-8D9A-773F7AA90645}"/>
          </ac:spMkLst>
        </pc:spChg>
        <pc:grpChg chg="del">
          <ac:chgData name="Obstfeld, Amrom E" userId="723fc76c-ee2b-4721-b304-153613f0d15a" providerId="ADAL" clId="{74454752-B718-4274-95DE-65A79B176642}" dt="2021-09-17T21:59:35.437" v="4840" actId="478"/>
          <ac:grpSpMkLst>
            <pc:docMk/>
            <pc:sldMk cId="162220497" sldId="518"/>
            <ac:grpSpMk id="4" creationId="{7AE4304A-F9DA-495F-864C-A5F857ECFDBF}"/>
          </ac:grpSpMkLst>
        </pc:grpChg>
        <pc:picChg chg="add mod">
          <ac:chgData name="Obstfeld, Amrom E" userId="723fc76c-ee2b-4721-b304-153613f0d15a" providerId="ADAL" clId="{74454752-B718-4274-95DE-65A79B176642}" dt="2021-09-17T22:12:32.556" v="4865" actId="1076"/>
          <ac:picMkLst>
            <pc:docMk/>
            <pc:sldMk cId="162220497" sldId="518"/>
            <ac:picMk id="7" creationId="{224E0BF3-11B0-45CE-955A-4DBBC200A969}"/>
          </ac:picMkLst>
        </pc:picChg>
        <pc:picChg chg="add mod">
          <ac:chgData name="Obstfeld, Amrom E" userId="723fc76c-ee2b-4721-b304-153613f0d15a" providerId="ADAL" clId="{74454752-B718-4274-95DE-65A79B176642}" dt="2021-09-17T22:12:29.535" v="4863" actId="1076"/>
          <ac:picMkLst>
            <pc:docMk/>
            <pc:sldMk cId="162220497" sldId="518"/>
            <ac:picMk id="9" creationId="{9B98CECB-318E-4BFF-A4A2-82ADA1963AB1}"/>
          </ac:picMkLst>
        </pc:picChg>
        <pc:picChg chg="del">
          <ac:chgData name="Obstfeld, Amrom E" userId="723fc76c-ee2b-4721-b304-153613f0d15a" providerId="ADAL" clId="{74454752-B718-4274-95DE-65A79B176642}" dt="2021-09-17T21:59:35.437" v="4840" actId="478"/>
          <ac:picMkLst>
            <pc:docMk/>
            <pc:sldMk cId="162220497" sldId="518"/>
            <ac:picMk id="2050" creationId="{FA99F3E6-3912-40F8-BD37-9BE38496DFB2}"/>
          </ac:picMkLst>
        </pc:picChg>
        <pc:picChg chg="add del mod">
          <ac:chgData name="Obstfeld, Amrom E" userId="723fc76c-ee2b-4721-b304-153613f0d15a" providerId="ADAL" clId="{74454752-B718-4274-95DE-65A79B176642}" dt="2021-09-17T22:09:22.088" v="4848" actId="478"/>
          <ac:picMkLst>
            <pc:docMk/>
            <pc:sldMk cId="162220497" sldId="518"/>
            <ac:picMk id="9218" creationId="{1E6F9E54-58CB-42A3-8FB3-533E51B65675}"/>
          </ac:picMkLst>
        </pc:picChg>
        <pc:picChg chg="add del mod">
          <ac:chgData name="Obstfeld, Amrom E" userId="723fc76c-ee2b-4721-b304-153613f0d15a" providerId="ADAL" clId="{74454752-B718-4274-95DE-65A79B176642}" dt="2021-09-17T22:09:30.161" v="4852" actId="478"/>
          <ac:picMkLst>
            <pc:docMk/>
            <pc:sldMk cId="162220497" sldId="518"/>
            <ac:picMk id="9220" creationId="{1BBD3700-58FB-4FBA-81D9-F915378E8842}"/>
          </ac:picMkLst>
        </pc:picChg>
        <pc:picChg chg="add mod">
          <ac:chgData name="Obstfeld, Amrom E" userId="723fc76c-ee2b-4721-b304-153613f0d15a" providerId="ADAL" clId="{74454752-B718-4274-95DE-65A79B176642}" dt="2021-09-17T22:12:28.161" v="4862" actId="1076"/>
          <ac:picMkLst>
            <pc:docMk/>
            <pc:sldMk cId="162220497" sldId="518"/>
            <ac:picMk id="9222" creationId="{82AF2C6C-A201-4FD0-8475-BD5EA16E0B38}"/>
          </ac:picMkLst>
        </pc:picChg>
      </pc:sldChg>
      <pc:sldChg chg="add del">
        <pc:chgData name="Obstfeld, Amrom E" userId="723fc76c-ee2b-4721-b304-153613f0d15a" providerId="ADAL" clId="{74454752-B718-4274-95DE-65A79B176642}" dt="2021-09-17T22:14:07.014" v="4870" actId="47"/>
        <pc:sldMkLst>
          <pc:docMk/>
          <pc:sldMk cId="2818824795" sldId="519"/>
        </pc:sldMkLst>
      </pc:sldChg>
      <pc:sldChg chg="add del">
        <pc:chgData name="Obstfeld, Amrom E" userId="723fc76c-ee2b-4721-b304-153613f0d15a" providerId="ADAL" clId="{74454752-B718-4274-95DE-65A79B176642}" dt="2021-09-17T22:14:08.012" v="4871" actId="47"/>
        <pc:sldMkLst>
          <pc:docMk/>
          <pc:sldMk cId="922445668" sldId="520"/>
        </pc:sldMkLst>
      </pc:sldChg>
      <pc:sldChg chg="modSp add del mod modNotesTx">
        <pc:chgData name="Obstfeld, Amrom E" userId="723fc76c-ee2b-4721-b304-153613f0d15a" providerId="ADAL" clId="{74454752-B718-4274-95DE-65A79B176642}" dt="2021-09-20T17:55:31.304" v="6247" actId="47"/>
        <pc:sldMkLst>
          <pc:docMk/>
          <pc:sldMk cId="984871816" sldId="521"/>
        </pc:sldMkLst>
        <pc:spChg chg="mod">
          <ac:chgData name="Obstfeld, Amrom E" userId="723fc76c-ee2b-4721-b304-153613f0d15a" providerId="ADAL" clId="{74454752-B718-4274-95DE-65A79B176642}" dt="2021-09-17T22:18:55.460" v="4956" actId="6549"/>
          <ac:spMkLst>
            <pc:docMk/>
            <pc:sldMk cId="984871816" sldId="521"/>
            <ac:spMk id="3" creationId="{71D745B2-38CE-4253-8D68-C752173D1E4B}"/>
          </ac:spMkLst>
        </pc:spChg>
        <pc:spChg chg="mod">
          <ac:chgData name="Obstfeld, Amrom E" userId="723fc76c-ee2b-4721-b304-153613f0d15a" providerId="ADAL" clId="{74454752-B718-4274-95DE-65A79B176642}" dt="2021-09-19T01:16:40.930" v="4965" actId="20577"/>
          <ac:spMkLst>
            <pc:docMk/>
            <pc:sldMk cId="984871816" sldId="521"/>
            <ac:spMk id="8" creationId="{5D8760C3-6C4D-4355-8210-3EC23D5A422D}"/>
          </ac:spMkLst>
        </pc:spChg>
      </pc:sldChg>
      <pc:sldChg chg="addSp delSp modSp add mod modAnim modNotesTx">
        <pc:chgData name="Obstfeld, Amrom E" userId="723fc76c-ee2b-4721-b304-153613f0d15a" providerId="ADAL" clId="{74454752-B718-4274-95DE-65A79B176642}" dt="2021-09-30T02:17:18.452" v="21131" actId="20577"/>
        <pc:sldMkLst>
          <pc:docMk/>
          <pc:sldMk cId="3002621874" sldId="522"/>
        </pc:sldMkLst>
        <pc:spChg chg="del mod">
          <ac:chgData name="Obstfeld, Amrom E" userId="723fc76c-ee2b-4721-b304-153613f0d15a" providerId="ADAL" clId="{74454752-B718-4274-95DE-65A79B176642}" dt="2021-09-20T18:08:30.349" v="6773" actId="478"/>
          <ac:spMkLst>
            <pc:docMk/>
            <pc:sldMk cId="3002621874" sldId="522"/>
            <ac:spMk id="2" creationId="{DDC738B9-5287-4AA7-B305-C49558758863}"/>
          </ac:spMkLst>
        </pc:spChg>
        <pc:spChg chg="add del mod">
          <ac:chgData name="Obstfeld, Amrom E" userId="723fc76c-ee2b-4721-b304-153613f0d15a" providerId="ADAL" clId="{74454752-B718-4274-95DE-65A79B176642}" dt="2021-09-19T01:50:56.628" v="4999"/>
          <ac:spMkLst>
            <pc:docMk/>
            <pc:sldMk cId="3002621874" sldId="522"/>
            <ac:spMk id="3" creationId="{747DAFD0-45A9-4D15-B601-0E0C7DDF27D1}"/>
          </ac:spMkLst>
        </pc:spChg>
        <pc:spChg chg="add mod">
          <ac:chgData name="Obstfeld, Amrom E" userId="723fc76c-ee2b-4721-b304-153613f0d15a" providerId="ADAL" clId="{74454752-B718-4274-95DE-65A79B176642}" dt="2021-09-20T17:58:39.035" v="6309" actId="1076"/>
          <ac:spMkLst>
            <pc:docMk/>
            <pc:sldMk cId="3002621874" sldId="522"/>
            <ac:spMk id="4" creationId="{68DEB2D1-8D89-48E5-BA2C-3B2D472DE304}"/>
          </ac:spMkLst>
        </pc:spChg>
        <pc:spChg chg="del mod">
          <ac:chgData name="Obstfeld, Amrom E" userId="723fc76c-ee2b-4721-b304-153613f0d15a" providerId="ADAL" clId="{74454752-B718-4274-95DE-65A79B176642}" dt="2021-09-19T02:12:21.490" v="5468" actId="478"/>
          <ac:spMkLst>
            <pc:docMk/>
            <pc:sldMk cId="3002621874" sldId="522"/>
            <ac:spMk id="5" creationId="{7EA383DC-7D5A-4441-8D9A-773F7AA90645}"/>
          </ac:spMkLst>
        </pc:spChg>
        <pc:spChg chg="add del mod">
          <ac:chgData name="Obstfeld, Amrom E" userId="723fc76c-ee2b-4721-b304-153613f0d15a" providerId="ADAL" clId="{74454752-B718-4274-95DE-65A79B176642}" dt="2021-09-19T02:12:24.409" v="5469" actId="478"/>
          <ac:spMkLst>
            <pc:docMk/>
            <pc:sldMk cId="3002621874" sldId="522"/>
            <ac:spMk id="22" creationId="{A93E71D3-8459-4850-BDFD-77948F857261}"/>
          </ac:spMkLst>
        </pc:spChg>
        <pc:spChg chg="add mod">
          <ac:chgData name="Obstfeld, Amrom E" userId="723fc76c-ee2b-4721-b304-153613f0d15a" providerId="ADAL" clId="{74454752-B718-4274-95DE-65A79B176642}" dt="2021-09-20T17:59:03.008" v="6315" actId="1037"/>
          <ac:spMkLst>
            <pc:docMk/>
            <pc:sldMk cId="3002621874" sldId="522"/>
            <ac:spMk id="25" creationId="{5A71F89F-C9D9-450F-96B4-A9E7040ABD77}"/>
          </ac:spMkLst>
        </pc:spChg>
        <pc:spChg chg="add mod">
          <ac:chgData name="Obstfeld, Amrom E" userId="723fc76c-ee2b-4721-b304-153613f0d15a" providerId="ADAL" clId="{74454752-B718-4274-95DE-65A79B176642}" dt="2021-09-20T18:08:30.349" v="6773" actId="478"/>
          <ac:spMkLst>
            <pc:docMk/>
            <pc:sldMk cId="3002621874" sldId="522"/>
            <ac:spMk id="29" creationId="{CD776F67-FA62-4106-B155-55662AA87A88}"/>
          </ac:spMkLst>
        </pc:spChg>
        <pc:grpChg chg="add mod">
          <ac:chgData name="Obstfeld, Amrom E" userId="723fc76c-ee2b-4721-b304-153613f0d15a" providerId="ADAL" clId="{74454752-B718-4274-95DE-65A79B176642}" dt="2021-09-20T17:58:39.035" v="6309" actId="1076"/>
          <ac:grpSpMkLst>
            <pc:docMk/>
            <pc:sldMk cId="3002621874" sldId="522"/>
            <ac:grpSpMk id="23" creationId="{8EF485E8-D892-4C7A-8CF6-F45801CE6C61}"/>
          </ac:grpSpMkLst>
        </pc:grpChg>
        <pc:grpChg chg="add mod">
          <ac:chgData name="Obstfeld, Amrom E" userId="723fc76c-ee2b-4721-b304-153613f0d15a" providerId="ADAL" clId="{74454752-B718-4274-95DE-65A79B176642}" dt="2021-09-20T17:58:39.035" v="6309" actId="1076"/>
          <ac:grpSpMkLst>
            <pc:docMk/>
            <pc:sldMk cId="3002621874" sldId="522"/>
            <ac:grpSpMk id="24" creationId="{E73270A3-3AFD-483B-B338-0C11CAA9184F}"/>
          </ac:grpSpMkLst>
        </pc:grpChg>
        <pc:picChg chg="del">
          <ac:chgData name="Obstfeld, Amrom E" userId="723fc76c-ee2b-4721-b304-153613f0d15a" providerId="ADAL" clId="{74454752-B718-4274-95DE-65A79B176642}" dt="2021-09-17T22:15:53.783" v="4903" actId="478"/>
          <ac:picMkLst>
            <pc:docMk/>
            <pc:sldMk cId="3002621874" sldId="522"/>
            <ac:picMk id="7" creationId="{224E0BF3-11B0-45CE-955A-4DBBC200A969}"/>
          </ac:picMkLst>
        </pc:picChg>
        <pc:picChg chg="del">
          <ac:chgData name="Obstfeld, Amrom E" userId="723fc76c-ee2b-4721-b304-153613f0d15a" providerId="ADAL" clId="{74454752-B718-4274-95DE-65A79B176642}" dt="2021-09-17T22:15:54.309" v="4904" actId="478"/>
          <ac:picMkLst>
            <pc:docMk/>
            <pc:sldMk cId="3002621874" sldId="522"/>
            <ac:picMk id="9" creationId="{9B98CECB-318E-4BFF-A4A2-82ADA1963AB1}"/>
          </ac:picMkLst>
        </pc:picChg>
        <pc:picChg chg="mod">
          <ac:chgData name="Obstfeld, Amrom E" userId="723fc76c-ee2b-4721-b304-153613f0d15a" providerId="ADAL" clId="{74454752-B718-4274-95DE-65A79B176642}" dt="2021-09-20T17:58:39.035" v="6309" actId="1076"/>
          <ac:picMkLst>
            <pc:docMk/>
            <pc:sldMk cId="3002621874" sldId="522"/>
            <ac:picMk id="9" creationId="{B6D5E062-B064-44C9-8A49-778E3EE6A9B5}"/>
          </ac:picMkLst>
        </pc:picChg>
        <pc:picChg chg="add mod">
          <ac:chgData name="Obstfeld, Amrom E" userId="723fc76c-ee2b-4721-b304-153613f0d15a" providerId="ADAL" clId="{74454752-B718-4274-95DE-65A79B176642}" dt="2021-09-20T17:55:52.307" v="6255" actId="1037"/>
          <ac:picMkLst>
            <pc:docMk/>
            <pc:sldMk cId="3002621874" sldId="522"/>
            <ac:picMk id="32" creationId="{0B70C0AD-2239-4AD9-90D0-B0913F27F29C}"/>
          </ac:picMkLst>
        </pc:picChg>
        <pc:picChg chg="add del mod">
          <ac:chgData name="Obstfeld, Amrom E" userId="723fc76c-ee2b-4721-b304-153613f0d15a" providerId="ADAL" clId="{74454752-B718-4274-95DE-65A79B176642}" dt="2021-09-20T18:08:23.992" v="6771" actId="478"/>
          <ac:picMkLst>
            <pc:docMk/>
            <pc:sldMk cId="3002621874" sldId="522"/>
            <ac:picMk id="34" creationId="{0BC29217-36D8-4443-904F-009D8B8EBC5D}"/>
          </ac:picMkLst>
        </pc:picChg>
        <pc:picChg chg="add del mod">
          <ac:chgData name="Obstfeld, Amrom E" userId="723fc76c-ee2b-4721-b304-153613f0d15a" providerId="ADAL" clId="{74454752-B718-4274-95DE-65A79B176642}" dt="2021-09-19T01:57:26.918" v="5024" actId="478"/>
          <ac:picMkLst>
            <pc:docMk/>
            <pc:sldMk cId="3002621874" sldId="522"/>
            <ac:picMk id="2050" creationId="{9E433768-E836-4F8D-B691-4CDB655322FB}"/>
          </ac:picMkLst>
        </pc:picChg>
        <pc:picChg chg="add del mod">
          <ac:chgData name="Obstfeld, Amrom E" userId="723fc76c-ee2b-4721-b304-153613f0d15a" providerId="ADAL" clId="{74454752-B718-4274-95DE-65A79B176642}" dt="2021-09-19T01:57:19.610" v="5023" actId="478"/>
          <ac:picMkLst>
            <pc:docMk/>
            <pc:sldMk cId="3002621874" sldId="522"/>
            <ac:picMk id="2052" creationId="{C55AF964-E4A8-46F8-BE69-7F5C4FDA4321}"/>
          </ac:picMkLst>
        </pc:picChg>
        <pc:picChg chg="add del mod">
          <ac:chgData name="Obstfeld, Amrom E" userId="723fc76c-ee2b-4721-b304-153613f0d15a" providerId="ADAL" clId="{74454752-B718-4274-95DE-65A79B176642}" dt="2021-09-19T01:50:56.628" v="4999"/>
          <ac:picMkLst>
            <pc:docMk/>
            <pc:sldMk cId="3002621874" sldId="522"/>
            <ac:picMk id="2054" creationId="{DF5F1240-1B1B-4399-81CC-A3C3C0C3CA98}"/>
          </ac:picMkLst>
        </pc:picChg>
        <pc:picChg chg="del">
          <ac:chgData name="Obstfeld, Amrom E" userId="723fc76c-ee2b-4721-b304-153613f0d15a" providerId="ADAL" clId="{74454752-B718-4274-95DE-65A79B176642}" dt="2021-09-17T22:15:54.829" v="4905" actId="478"/>
          <ac:picMkLst>
            <pc:docMk/>
            <pc:sldMk cId="3002621874" sldId="522"/>
            <ac:picMk id="9222" creationId="{82AF2C6C-A201-4FD0-8475-BD5EA16E0B38}"/>
          </ac:picMkLst>
        </pc:picChg>
        <pc:picChg chg="add mod">
          <ac:chgData name="Obstfeld, Amrom E" userId="723fc76c-ee2b-4721-b304-153613f0d15a" providerId="ADAL" clId="{74454752-B718-4274-95DE-65A79B176642}" dt="2021-09-19T02:15:42.703" v="5474" actId="732"/>
          <ac:picMkLst>
            <pc:docMk/>
            <pc:sldMk cId="3002621874" sldId="522"/>
            <ac:picMk id="10242" creationId="{FD3BEA61-65A2-4EF8-959A-7C46DA0DC5F3}"/>
          </ac:picMkLst>
        </pc:picChg>
        <pc:cxnChg chg="add mod">
          <ac:chgData name="Obstfeld, Amrom E" userId="723fc76c-ee2b-4721-b304-153613f0d15a" providerId="ADAL" clId="{74454752-B718-4274-95DE-65A79B176642}" dt="2021-09-20T17:58:39.035" v="6309" actId="1076"/>
          <ac:cxnSpMkLst>
            <pc:docMk/>
            <pc:sldMk cId="3002621874" sldId="522"/>
            <ac:cxnSpMk id="7" creationId="{6DBFB6FE-13B6-4436-9D16-B61D32C28E80}"/>
          </ac:cxnSpMkLst>
        </pc:cxnChg>
        <pc:cxnChg chg="add mod">
          <ac:chgData name="Obstfeld, Amrom E" userId="723fc76c-ee2b-4721-b304-153613f0d15a" providerId="ADAL" clId="{74454752-B718-4274-95DE-65A79B176642}" dt="2021-09-20T17:58:39.035" v="6309" actId="1076"/>
          <ac:cxnSpMkLst>
            <pc:docMk/>
            <pc:sldMk cId="3002621874" sldId="522"/>
            <ac:cxnSpMk id="13" creationId="{B00B3582-8DB0-4C04-B0CD-6D4786E9CCAA}"/>
          </ac:cxnSpMkLst>
        </pc:cxnChg>
        <pc:cxnChg chg="add mod">
          <ac:chgData name="Obstfeld, Amrom E" userId="723fc76c-ee2b-4721-b304-153613f0d15a" providerId="ADAL" clId="{74454752-B718-4274-95DE-65A79B176642}" dt="2021-09-20T17:58:39.035" v="6309" actId="1076"/>
          <ac:cxnSpMkLst>
            <pc:docMk/>
            <pc:sldMk cId="3002621874" sldId="522"/>
            <ac:cxnSpMk id="16" creationId="{1005F0BD-DC7E-4DA2-9CE1-8C6416D950A4}"/>
          </ac:cxnSpMkLst>
        </pc:cxnChg>
        <pc:cxnChg chg="add mod">
          <ac:chgData name="Obstfeld, Amrom E" userId="723fc76c-ee2b-4721-b304-153613f0d15a" providerId="ADAL" clId="{74454752-B718-4274-95DE-65A79B176642}" dt="2021-09-20T17:58:39.035" v="6309" actId="1076"/>
          <ac:cxnSpMkLst>
            <pc:docMk/>
            <pc:sldMk cId="3002621874" sldId="522"/>
            <ac:cxnSpMk id="26" creationId="{6D30D5F6-B30B-4311-8E1D-6920F77F4B98}"/>
          </ac:cxnSpMkLst>
        </pc:cxnChg>
        <pc:cxnChg chg="add mod">
          <ac:chgData name="Obstfeld, Amrom E" userId="723fc76c-ee2b-4721-b304-153613f0d15a" providerId="ADAL" clId="{74454752-B718-4274-95DE-65A79B176642}" dt="2021-09-20T17:58:39.035" v="6309" actId="1076"/>
          <ac:cxnSpMkLst>
            <pc:docMk/>
            <pc:sldMk cId="3002621874" sldId="522"/>
            <ac:cxnSpMk id="27" creationId="{623403AB-999F-45C1-B862-3757A5D8705D}"/>
          </ac:cxnSpMkLst>
        </pc:cxnChg>
        <pc:cxnChg chg="add mod">
          <ac:chgData name="Obstfeld, Amrom E" userId="723fc76c-ee2b-4721-b304-153613f0d15a" providerId="ADAL" clId="{74454752-B718-4274-95DE-65A79B176642}" dt="2021-09-20T17:58:39.035" v="6309" actId="1076"/>
          <ac:cxnSpMkLst>
            <pc:docMk/>
            <pc:sldMk cId="3002621874" sldId="522"/>
            <ac:cxnSpMk id="28" creationId="{3C2EB620-EF4A-4EFA-8FF9-9E96B6A2ADD0}"/>
          </ac:cxnSpMkLst>
        </pc:cxnChg>
      </pc:sldChg>
      <pc:sldChg chg="addSp modSp new del">
        <pc:chgData name="Obstfeld, Amrom E" userId="723fc76c-ee2b-4721-b304-153613f0d15a" providerId="ADAL" clId="{74454752-B718-4274-95DE-65A79B176642}" dt="2021-09-20T18:37:40.994" v="7316" actId="47"/>
        <pc:sldMkLst>
          <pc:docMk/>
          <pc:sldMk cId="3687355811" sldId="523"/>
        </pc:sldMkLst>
        <pc:picChg chg="add mod">
          <ac:chgData name="Obstfeld, Amrom E" userId="723fc76c-ee2b-4721-b304-153613f0d15a" providerId="ADAL" clId="{74454752-B718-4274-95DE-65A79B176642}" dt="2021-09-20T18:03:55.537" v="6695"/>
          <ac:picMkLst>
            <pc:docMk/>
            <pc:sldMk cId="3687355811" sldId="523"/>
            <ac:picMk id="1026" creationId="{78FD0758-2406-4FF4-B8EF-16A83C12D5A8}"/>
          </ac:picMkLst>
        </pc:picChg>
      </pc:sldChg>
      <pc:sldChg chg="addSp delSp modSp add mod delAnim modAnim modNotesTx">
        <pc:chgData name="Obstfeld, Amrom E" userId="723fc76c-ee2b-4721-b304-153613f0d15a" providerId="ADAL" clId="{74454752-B718-4274-95DE-65A79B176642}" dt="2021-09-30T13:44:16.162" v="22862" actId="20577"/>
        <pc:sldMkLst>
          <pc:docMk/>
          <pc:sldMk cId="2625513718" sldId="524"/>
        </pc:sldMkLst>
        <pc:spChg chg="del">
          <ac:chgData name="Obstfeld, Amrom E" userId="723fc76c-ee2b-4721-b304-153613f0d15a" providerId="ADAL" clId="{74454752-B718-4274-95DE-65A79B176642}" dt="2021-09-20T18:00:09.196" v="6318" actId="478"/>
          <ac:spMkLst>
            <pc:docMk/>
            <pc:sldMk cId="2625513718" sldId="524"/>
            <ac:spMk id="11" creationId="{B50EDB69-14C0-4F9F-B37B-0AD9644AD1F3}"/>
          </ac:spMkLst>
        </pc:spChg>
        <pc:spChg chg="add del mod">
          <ac:chgData name="Obstfeld, Amrom E" userId="723fc76c-ee2b-4721-b304-153613f0d15a" providerId="ADAL" clId="{74454752-B718-4274-95DE-65A79B176642}" dt="2021-09-30T02:32:05.776" v="21891"/>
          <ac:spMkLst>
            <pc:docMk/>
            <pc:sldMk cId="2625513718" sldId="524"/>
            <ac:spMk id="11" creationId="{EDD4FB4C-27A1-43D7-B334-D869E47760A1}"/>
          </ac:spMkLst>
        </pc:spChg>
        <pc:spChg chg="add del mod">
          <ac:chgData name="Obstfeld, Amrom E" userId="723fc76c-ee2b-4721-b304-153613f0d15a" providerId="ADAL" clId="{74454752-B718-4274-95DE-65A79B176642}" dt="2021-09-30T02:32:05.776" v="21891"/>
          <ac:spMkLst>
            <pc:docMk/>
            <pc:sldMk cId="2625513718" sldId="524"/>
            <ac:spMk id="12" creationId="{E6783CFA-DA1A-488D-A518-EFA914E02485}"/>
          </ac:spMkLst>
        </pc:spChg>
        <pc:spChg chg="add del mod">
          <ac:chgData name="Obstfeld, Amrom E" userId="723fc76c-ee2b-4721-b304-153613f0d15a" providerId="ADAL" clId="{74454752-B718-4274-95DE-65A79B176642}" dt="2021-09-30T02:32:05.776" v="21891"/>
          <ac:spMkLst>
            <pc:docMk/>
            <pc:sldMk cId="2625513718" sldId="524"/>
            <ac:spMk id="13" creationId="{DEBD456F-F966-43DB-A957-F752984D0341}"/>
          </ac:spMkLst>
        </pc:spChg>
        <pc:grpChg chg="del">
          <ac:chgData name="Obstfeld, Amrom E" userId="723fc76c-ee2b-4721-b304-153613f0d15a" providerId="ADAL" clId="{74454752-B718-4274-95DE-65A79B176642}" dt="2021-09-20T18:00:06.033" v="6317" actId="478"/>
          <ac:grpSpMkLst>
            <pc:docMk/>
            <pc:sldMk cId="2625513718" sldId="524"/>
            <ac:grpSpMk id="15" creationId="{687B880A-62E3-4CA0-8DCC-36DA7B013AF5}"/>
          </ac:grpSpMkLst>
        </pc:grpChg>
      </pc:sldChg>
      <pc:sldChg chg="addSp delSp modSp new del mod">
        <pc:chgData name="Obstfeld, Amrom E" userId="723fc76c-ee2b-4721-b304-153613f0d15a" providerId="ADAL" clId="{74454752-B718-4274-95DE-65A79B176642}" dt="2021-09-20T17:32:37.806" v="6014" actId="47"/>
        <pc:sldMkLst>
          <pc:docMk/>
          <pc:sldMk cId="3021192888" sldId="524"/>
        </pc:sldMkLst>
        <pc:spChg chg="mod modVis">
          <ac:chgData name="Obstfeld, Amrom E" userId="723fc76c-ee2b-4721-b304-153613f0d15a" providerId="ADAL" clId="{74454752-B718-4274-95DE-65A79B176642}" dt="2021-09-20T17:30:27.631" v="5988" actId="14430"/>
          <ac:spMkLst>
            <pc:docMk/>
            <pc:sldMk cId="3021192888" sldId="524"/>
            <ac:spMk id="2" creationId="{9E0A121A-5453-40D3-8808-B7E7B7197D19}"/>
          </ac:spMkLst>
        </pc:spChg>
        <pc:spChg chg="mod modVis">
          <ac:chgData name="Obstfeld, Amrom E" userId="723fc76c-ee2b-4721-b304-153613f0d15a" providerId="ADAL" clId="{74454752-B718-4274-95DE-65A79B176642}" dt="2021-09-20T17:30:27.499" v="5987" actId="14430"/>
          <ac:spMkLst>
            <pc:docMk/>
            <pc:sldMk cId="3021192888" sldId="524"/>
            <ac:spMk id="3" creationId="{85176A26-A566-46B4-9EE4-08438A6F5316}"/>
          </ac:spMkLst>
        </pc:spChg>
        <pc:spChg chg="mod modVis">
          <ac:chgData name="Obstfeld, Amrom E" userId="723fc76c-ee2b-4721-b304-153613f0d15a" providerId="ADAL" clId="{74454752-B718-4274-95DE-65A79B176642}" dt="2021-09-20T17:30:27.303" v="5986" actId="14430"/>
          <ac:spMkLst>
            <pc:docMk/>
            <pc:sldMk cId="3021192888" sldId="524"/>
            <ac:spMk id="4" creationId="{654505EC-5D5E-4F70-8CB0-08A63C9308D4}"/>
          </ac:spMkLst>
        </pc:spChg>
        <pc:spChg chg="add del mod">
          <ac:chgData name="Obstfeld, Amrom E" userId="723fc76c-ee2b-4721-b304-153613f0d15a" providerId="ADAL" clId="{74454752-B718-4274-95DE-65A79B176642}" dt="2021-09-20T17:26:04.110" v="5944" actId="478"/>
          <ac:spMkLst>
            <pc:docMk/>
            <pc:sldMk cId="3021192888" sldId="524"/>
            <ac:spMk id="5" creationId="{BFD16AF0-A470-4693-8A90-88DA7E7E86C2}"/>
          </ac:spMkLst>
        </pc:spChg>
        <pc:spChg chg="del mod">
          <ac:chgData name="Obstfeld, Amrom E" userId="723fc76c-ee2b-4721-b304-153613f0d15a" providerId="ADAL" clId="{74454752-B718-4274-95DE-65A79B176642}" dt="2021-09-20T17:26:10.655" v="5946" actId="478"/>
          <ac:spMkLst>
            <pc:docMk/>
            <pc:sldMk cId="3021192888" sldId="524"/>
            <ac:spMk id="7" creationId="{C2A1F174-D043-45B2-BEF5-842D943CD008}"/>
          </ac:spMkLst>
        </pc:spChg>
        <pc:spChg chg="del mod">
          <ac:chgData name="Obstfeld, Amrom E" userId="723fc76c-ee2b-4721-b304-153613f0d15a" providerId="ADAL" clId="{74454752-B718-4274-95DE-65A79B176642}" dt="2021-09-20T17:26:17.581" v="5948" actId="478"/>
          <ac:spMkLst>
            <pc:docMk/>
            <pc:sldMk cId="3021192888" sldId="524"/>
            <ac:spMk id="8" creationId="{5BB9C294-BDCB-40DA-8EFA-B9871FA379B7}"/>
          </ac:spMkLst>
        </pc:spChg>
        <pc:spChg chg="del mod">
          <ac:chgData name="Obstfeld, Amrom E" userId="723fc76c-ee2b-4721-b304-153613f0d15a" providerId="ADAL" clId="{74454752-B718-4274-95DE-65A79B176642}" dt="2021-09-20T17:26:21.100" v="5949" actId="478"/>
          <ac:spMkLst>
            <pc:docMk/>
            <pc:sldMk cId="3021192888" sldId="524"/>
            <ac:spMk id="9" creationId="{18A2A5AA-5DA9-4365-812E-E0B3DBC3CA67}"/>
          </ac:spMkLst>
        </pc:spChg>
        <pc:spChg chg="mod topLvl modVis">
          <ac:chgData name="Obstfeld, Amrom E" userId="723fc76c-ee2b-4721-b304-153613f0d15a" providerId="ADAL" clId="{74454752-B718-4274-95DE-65A79B176642}" dt="2021-09-20T17:30:27.791" v="5989" actId="164"/>
          <ac:spMkLst>
            <pc:docMk/>
            <pc:sldMk cId="3021192888" sldId="524"/>
            <ac:spMk id="10" creationId="{B427EB40-18C6-4342-86F2-7050FE8EEAD4}"/>
          </ac:spMkLst>
        </pc:spChg>
        <pc:spChg chg="del mod topLvl modVis">
          <ac:chgData name="Obstfeld, Amrom E" userId="723fc76c-ee2b-4721-b304-153613f0d15a" providerId="ADAL" clId="{74454752-B718-4274-95DE-65A79B176642}" dt="2021-09-20T17:27:57.466" v="5963" actId="478"/>
          <ac:spMkLst>
            <pc:docMk/>
            <pc:sldMk cId="3021192888" sldId="524"/>
            <ac:spMk id="12" creationId="{1623D8F5-5F5D-43B9-A0AC-585B6BF4239A}"/>
          </ac:spMkLst>
        </pc:spChg>
        <pc:spChg chg="del mod">
          <ac:chgData name="Obstfeld, Amrom E" userId="723fc76c-ee2b-4721-b304-153613f0d15a" providerId="ADAL" clId="{74454752-B718-4274-95DE-65A79B176642}" dt="2021-09-20T17:26:14.748" v="5947" actId="478"/>
          <ac:spMkLst>
            <pc:docMk/>
            <pc:sldMk cId="3021192888" sldId="524"/>
            <ac:spMk id="13" creationId="{5CD5E7F6-2BD5-4232-A0DD-2A00E6A31803}"/>
          </ac:spMkLst>
        </pc:spChg>
        <pc:spChg chg="del mod">
          <ac:chgData name="Obstfeld, Amrom E" userId="723fc76c-ee2b-4721-b304-153613f0d15a" providerId="ADAL" clId="{74454752-B718-4274-95DE-65A79B176642}" dt="2021-09-20T17:26:07.683" v="5945" actId="478"/>
          <ac:spMkLst>
            <pc:docMk/>
            <pc:sldMk cId="3021192888" sldId="524"/>
            <ac:spMk id="14" creationId="{E63DCEC0-FA13-4F3F-8197-3EEB2CC6DD65}"/>
          </ac:spMkLst>
        </pc:spChg>
        <pc:spChg chg="mod">
          <ac:chgData name="Obstfeld, Amrom E" userId="723fc76c-ee2b-4721-b304-153613f0d15a" providerId="ADAL" clId="{74454752-B718-4274-95DE-65A79B176642}" dt="2021-09-20T17:30:23.729" v="5980" actId="164"/>
          <ac:spMkLst>
            <pc:docMk/>
            <pc:sldMk cId="3021192888" sldId="524"/>
            <ac:spMk id="17" creationId="{3205C76D-780C-4DB7-A201-EAB999EC0424}"/>
          </ac:spMkLst>
        </pc:spChg>
        <pc:spChg chg="mod">
          <ac:chgData name="Obstfeld, Amrom E" userId="723fc76c-ee2b-4721-b304-153613f0d15a" providerId="ADAL" clId="{74454752-B718-4274-95DE-65A79B176642}" dt="2021-09-20T17:30:23.729" v="5980" actId="164"/>
          <ac:spMkLst>
            <pc:docMk/>
            <pc:sldMk cId="3021192888" sldId="524"/>
            <ac:spMk id="19" creationId="{0BC02518-371E-405D-9F93-A0006E17C808}"/>
          </ac:spMkLst>
        </pc:spChg>
        <pc:spChg chg="mod">
          <ac:chgData name="Obstfeld, Amrom E" userId="723fc76c-ee2b-4721-b304-153613f0d15a" providerId="ADAL" clId="{74454752-B718-4274-95DE-65A79B176642}" dt="2021-09-20T17:27:47.316" v="5961" actId="165"/>
          <ac:spMkLst>
            <pc:docMk/>
            <pc:sldMk cId="3021192888" sldId="524"/>
            <ac:spMk id="20" creationId="{8BEDCF66-94C6-4265-A6B6-C6F12F725FA2}"/>
          </ac:spMkLst>
        </pc:spChg>
        <pc:spChg chg="mod">
          <ac:chgData name="Obstfeld, Amrom E" userId="723fc76c-ee2b-4721-b304-153613f0d15a" providerId="ADAL" clId="{74454752-B718-4274-95DE-65A79B176642}" dt="2021-09-20T17:27:47.316" v="5961" actId="165"/>
          <ac:spMkLst>
            <pc:docMk/>
            <pc:sldMk cId="3021192888" sldId="524"/>
            <ac:spMk id="21" creationId="{CF5366F0-3C81-498A-86FF-1DEB951653EE}"/>
          </ac:spMkLst>
        </pc:spChg>
        <pc:spChg chg="mod">
          <ac:chgData name="Obstfeld, Amrom E" userId="723fc76c-ee2b-4721-b304-153613f0d15a" providerId="ADAL" clId="{74454752-B718-4274-95DE-65A79B176642}" dt="2021-09-20T17:27:47.316" v="5961" actId="165"/>
          <ac:spMkLst>
            <pc:docMk/>
            <pc:sldMk cId="3021192888" sldId="524"/>
            <ac:spMk id="22" creationId="{F5D7CED9-75CD-4EB2-B68A-31DA8D1E160C}"/>
          </ac:spMkLst>
        </pc:spChg>
        <pc:spChg chg="mod">
          <ac:chgData name="Obstfeld, Amrom E" userId="723fc76c-ee2b-4721-b304-153613f0d15a" providerId="ADAL" clId="{74454752-B718-4274-95DE-65A79B176642}" dt="2021-09-20T17:27:47.316" v="5961" actId="165"/>
          <ac:spMkLst>
            <pc:docMk/>
            <pc:sldMk cId="3021192888" sldId="524"/>
            <ac:spMk id="23" creationId="{62B7154F-2F23-46F2-96BF-3F9B98F8A58D}"/>
          </ac:spMkLst>
        </pc:spChg>
        <pc:spChg chg="mod">
          <ac:chgData name="Obstfeld, Amrom E" userId="723fc76c-ee2b-4721-b304-153613f0d15a" providerId="ADAL" clId="{74454752-B718-4274-95DE-65A79B176642}" dt="2021-09-20T17:27:47.316" v="5961" actId="165"/>
          <ac:spMkLst>
            <pc:docMk/>
            <pc:sldMk cId="3021192888" sldId="524"/>
            <ac:spMk id="24" creationId="{8127232A-1951-46C6-B9C0-7F26F5729CB3}"/>
          </ac:spMkLst>
        </pc:spChg>
        <pc:spChg chg="mod">
          <ac:chgData name="Obstfeld, Amrom E" userId="723fc76c-ee2b-4721-b304-153613f0d15a" providerId="ADAL" clId="{74454752-B718-4274-95DE-65A79B176642}" dt="2021-09-20T17:27:47.316" v="5961" actId="165"/>
          <ac:spMkLst>
            <pc:docMk/>
            <pc:sldMk cId="3021192888" sldId="524"/>
            <ac:spMk id="25" creationId="{C89BBACB-241F-4E8C-8C56-0B929516A9B1}"/>
          </ac:spMkLst>
        </pc:spChg>
        <pc:spChg chg="mod">
          <ac:chgData name="Obstfeld, Amrom E" userId="723fc76c-ee2b-4721-b304-153613f0d15a" providerId="ADAL" clId="{74454752-B718-4274-95DE-65A79B176642}" dt="2021-09-20T17:27:47.316" v="5961" actId="165"/>
          <ac:spMkLst>
            <pc:docMk/>
            <pc:sldMk cId="3021192888" sldId="524"/>
            <ac:spMk id="26" creationId="{E2881FB2-3066-4033-AA26-15992E9EAA01}"/>
          </ac:spMkLst>
        </pc:spChg>
        <pc:spChg chg="mod">
          <ac:chgData name="Obstfeld, Amrom E" userId="723fc76c-ee2b-4721-b304-153613f0d15a" providerId="ADAL" clId="{74454752-B718-4274-95DE-65A79B176642}" dt="2021-09-20T17:27:47.316" v="5961" actId="165"/>
          <ac:spMkLst>
            <pc:docMk/>
            <pc:sldMk cId="3021192888" sldId="524"/>
            <ac:spMk id="27" creationId="{FA2FACEF-34C2-4795-84EF-291605E6FA26}"/>
          </ac:spMkLst>
        </pc:spChg>
        <pc:spChg chg="mod">
          <ac:chgData name="Obstfeld, Amrom E" userId="723fc76c-ee2b-4721-b304-153613f0d15a" providerId="ADAL" clId="{74454752-B718-4274-95DE-65A79B176642}" dt="2021-09-20T17:27:47.316" v="5961" actId="165"/>
          <ac:spMkLst>
            <pc:docMk/>
            <pc:sldMk cId="3021192888" sldId="524"/>
            <ac:spMk id="28" creationId="{74A09AFE-75A4-4EC8-9695-1C8FE3261DEE}"/>
          </ac:spMkLst>
        </pc:spChg>
        <pc:spChg chg="mod">
          <ac:chgData name="Obstfeld, Amrom E" userId="723fc76c-ee2b-4721-b304-153613f0d15a" providerId="ADAL" clId="{74454752-B718-4274-95DE-65A79B176642}" dt="2021-09-20T17:27:47.316" v="5961" actId="165"/>
          <ac:spMkLst>
            <pc:docMk/>
            <pc:sldMk cId="3021192888" sldId="524"/>
            <ac:spMk id="29" creationId="{7A75C53A-7CB8-4E77-B053-06F735C6F708}"/>
          </ac:spMkLst>
        </pc:spChg>
        <pc:spChg chg="mod">
          <ac:chgData name="Obstfeld, Amrom E" userId="723fc76c-ee2b-4721-b304-153613f0d15a" providerId="ADAL" clId="{74454752-B718-4274-95DE-65A79B176642}" dt="2021-09-20T17:27:47.316" v="5961" actId="165"/>
          <ac:spMkLst>
            <pc:docMk/>
            <pc:sldMk cId="3021192888" sldId="524"/>
            <ac:spMk id="30" creationId="{463B196F-ABBC-4AE9-ACC0-8EAD0B91BCB7}"/>
          </ac:spMkLst>
        </pc:spChg>
        <pc:spChg chg="mod">
          <ac:chgData name="Obstfeld, Amrom E" userId="723fc76c-ee2b-4721-b304-153613f0d15a" providerId="ADAL" clId="{74454752-B718-4274-95DE-65A79B176642}" dt="2021-09-20T17:27:47.316" v="5961" actId="165"/>
          <ac:spMkLst>
            <pc:docMk/>
            <pc:sldMk cId="3021192888" sldId="524"/>
            <ac:spMk id="31" creationId="{668B561F-6583-4BF2-A31A-AFA751CF2C9C}"/>
          </ac:spMkLst>
        </pc:spChg>
        <pc:spChg chg="mod">
          <ac:chgData name="Obstfeld, Amrom E" userId="723fc76c-ee2b-4721-b304-153613f0d15a" providerId="ADAL" clId="{74454752-B718-4274-95DE-65A79B176642}" dt="2021-09-20T17:27:47.316" v="5961" actId="165"/>
          <ac:spMkLst>
            <pc:docMk/>
            <pc:sldMk cId="3021192888" sldId="524"/>
            <ac:spMk id="32" creationId="{BC5D2B53-41BA-4DCB-83A2-C4C561C3EC65}"/>
          </ac:spMkLst>
        </pc:spChg>
        <pc:spChg chg="mod">
          <ac:chgData name="Obstfeld, Amrom E" userId="723fc76c-ee2b-4721-b304-153613f0d15a" providerId="ADAL" clId="{74454752-B718-4274-95DE-65A79B176642}" dt="2021-09-20T17:27:47.316" v="5961" actId="165"/>
          <ac:spMkLst>
            <pc:docMk/>
            <pc:sldMk cId="3021192888" sldId="524"/>
            <ac:spMk id="33" creationId="{EC9037CE-BC31-4BE7-9FC4-739F5E36DD5E}"/>
          </ac:spMkLst>
        </pc:spChg>
        <pc:spChg chg="mod">
          <ac:chgData name="Obstfeld, Amrom E" userId="723fc76c-ee2b-4721-b304-153613f0d15a" providerId="ADAL" clId="{74454752-B718-4274-95DE-65A79B176642}" dt="2021-09-20T17:27:47.316" v="5961" actId="165"/>
          <ac:spMkLst>
            <pc:docMk/>
            <pc:sldMk cId="3021192888" sldId="524"/>
            <ac:spMk id="34" creationId="{21782950-91BE-4212-B36A-22F3E2D0FABD}"/>
          </ac:spMkLst>
        </pc:spChg>
        <pc:spChg chg="mod">
          <ac:chgData name="Obstfeld, Amrom E" userId="723fc76c-ee2b-4721-b304-153613f0d15a" providerId="ADAL" clId="{74454752-B718-4274-95DE-65A79B176642}" dt="2021-09-20T17:27:47.316" v="5961" actId="165"/>
          <ac:spMkLst>
            <pc:docMk/>
            <pc:sldMk cId="3021192888" sldId="524"/>
            <ac:spMk id="35" creationId="{E8974896-AFBA-4A27-944D-908F4D17A897}"/>
          </ac:spMkLst>
        </pc:spChg>
        <pc:spChg chg="add del mod">
          <ac:chgData name="Obstfeld, Amrom E" userId="723fc76c-ee2b-4721-b304-153613f0d15a" providerId="ADAL" clId="{74454752-B718-4274-95DE-65A79B176642}" dt="2021-09-20T17:30:18.423" v="5976"/>
          <ac:spMkLst>
            <pc:docMk/>
            <pc:sldMk cId="3021192888" sldId="524"/>
            <ac:spMk id="37" creationId="{E3CA0AF4-CAD7-47FF-91D3-1DFF30071629}"/>
          </ac:spMkLst>
        </pc:spChg>
        <pc:spChg chg="mod">
          <ac:chgData name="Obstfeld, Amrom E" userId="723fc76c-ee2b-4721-b304-153613f0d15a" providerId="ADAL" clId="{74454752-B718-4274-95DE-65A79B176642}" dt="2021-09-20T17:31:42.628" v="5997"/>
          <ac:spMkLst>
            <pc:docMk/>
            <pc:sldMk cId="3021192888" sldId="524"/>
            <ac:spMk id="39" creationId="{1AB3C526-F057-400A-AAE9-A66BE075F9F9}"/>
          </ac:spMkLst>
        </pc:spChg>
        <pc:spChg chg="mod">
          <ac:chgData name="Obstfeld, Amrom E" userId="723fc76c-ee2b-4721-b304-153613f0d15a" providerId="ADAL" clId="{74454752-B718-4274-95DE-65A79B176642}" dt="2021-09-20T17:31:42.628" v="5997"/>
          <ac:spMkLst>
            <pc:docMk/>
            <pc:sldMk cId="3021192888" sldId="524"/>
            <ac:spMk id="40" creationId="{0149A598-96DA-4212-9EEB-AE6122E88FA0}"/>
          </ac:spMkLst>
        </pc:spChg>
        <pc:spChg chg="mod">
          <ac:chgData name="Obstfeld, Amrom E" userId="723fc76c-ee2b-4721-b304-153613f0d15a" providerId="ADAL" clId="{74454752-B718-4274-95DE-65A79B176642}" dt="2021-09-20T17:31:42.628" v="5997"/>
          <ac:spMkLst>
            <pc:docMk/>
            <pc:sldMk cId="3021192888" sldId="524"/>
            <ac:spMk id="41" creationId="{8B1233B9-77BE-4D89-AFB0-8642A58FE504}"/>
          </ac:spMkLst>
        </pc:spChg>
        <pc:spChg chg="mod">
          <ac:chgData name="Obstfeld, Amrom E" userId="723fc76c-ee2b-4721-b304-153613f0d15a" providerId="ADAL" clId="{74454752-B718-4274-95DE-65A79B176642}" dt="2021-09-20T17:31:52.300" v="6000"/>
          <ac:spMkLst>
            <pc:docMk/>
            <pc:sldMk cId="3021192888" sldId="524"/>
            <ac:spMk id="43" creationId="{8C7890EB-3F0C-4688-B65E-F04A53E1C7B8}"/>
          </ac:spMkLst>
        </pc:spChg>
        <pc:spChg chg="mod">
          <ac:chgData name="Obstfeld, Amrom E" userId="723fc76c-ee2b-4721-b304-153613f0d15a" providerId="ADAL" clId="{74454752-B718-4274-95DE-65A79B176642}" dt="2021-09-20T17:31:52.300" v="6000"/>
          <ac:spMkLst>
            <pc:docMk/>
            <pc:sldMk cId="3021192888" sldId="524"/>
            <ac:spMk id="44" creationId="{9C3B50B8-3C48-4788-91BD-88CDBCC8B0AB}"/>
          </ac:spMkLst>
        </pc:spChg>
        <pc:spChg chg="mod">
          <ac:chgData name="Obstfeld, Amrom E" userId="723fc76c-ee2b-4721-b304-153613f0d15a" providerId="ADAL" clId="{74454752-B718-4274-95DE-65A79B176642}" dt="2021-09-20T17:31:52.300" v="6000"/>
          <ac:spMkLst>
            <pc:docMk/>
            <pc:sldMk cId="3021192888" sldId="524"/>
            <ac:spMk id="45" creationId="{1BA08A8A-64F9-4870-A519-612022445AE9}"/>
          </ac:spMkLst>
        </pc:spChg>
        <pc:spChg chg="mod">
          <ac:chgData name="Obstfeld, Amrom E" userId="723fc76c-ee2b-4721-b304-153613f0d15a" providerId="ADAL" clId="{74454752-B718-4274-95DE-65A79B176642}" dt="2021-09-20T17:31:54.653" v="6002"/>
          <ac:spMkLst>
            <pc:docMk/>
            <pc:sldMk cId="3021192888" sldId="524"/>
            <ac:spMk id="47" creationId="{767675EB-65A3-438E-B052-E17507A3A19B}"/>
          </ac:spMkLst>
        </pc:spChg>
        <pc:spChg chg="mod">
          <ac:chgData name="Obstfeld, Amrom E" userId="723fc76c-ee2b-4721-b304-153613f0d15a" providerId="ADAL" clId="{74454752-B718-4274-95DE-65A79B176642}" dt="2021-09-20T17:31:54.653" v="6002"/>
          <ac:spMkLst>
            <pc:docMk/>
            <pc:sldMk cId="3021192888" sldId="524"/>
            <ac:spMk id="48" creationId="{5E10189D-8C1B-47EA-B296-F57D0A0D01BE}"/>
          </ac:spMkLst>
        </pc:spChg>
        <pc:spChg chg="mod">
          <ac:chgData name="Obstfeld, Amrom E" userId="723fc76c-ee2b-4721-b304-153613f0d15a" providerId="ADAL" clId="{74454752-B718-4274-95DE-65A79B176642}" dt="2021-09-20T17:31:54.653" v="6002"/>
          <ac:spMkLst>
            <pc:docMk/>
            <pc:sldMk cId="3021192888" sldId="524"/>
            <ac:spMk id="49" creationId="{065238D6-7A94-41AD-9D77-F3E257594C04}"/>
          </ac:spMkLst>
        </pc:spChg>
        <pc:spChg chg="mod">
          <ac:chgData name="Obstfeld, Amrom E" userId="723fc76c-ee2b-4721-b304-153613f0d15a" providerId="ADAL" clId="{74454752-B718-4274-95DE-65A79B176642}" dt="2021-09-20T17:31:58.047" v="6004"/>
          <ac:spMkLst>
            <pc:docMk/>
            <pc:sldMk cId="3021192888" sldId="524"/>
            <ac:spMk id="51" creationId="{2E22F319-D070-4A13-8B7C-A5C3C3CA8B9A}"/>
          </ac:spMkLst>
        </pc:spChg>
        <pc:spChg chg="mod">
          <ac:chgData name="Obstfeld, Amrom E" userId="723fc76c-ee2b-4721-b304-153613f0d15a" providerId="ADAL" clId="{74454752-B718-4274-95DE-65A79B176642}" dt="2021-09-20T17:31:58.047" v="6004"/>
          <ac:spMkLst>
            <pc:docMk/>
            <pc:sldMk cId="3021192888" sldId="524"/>
            <ac:spMk id="52" creationId="{72C9FB0D-E055-41E7-9F94-C1F5FCB24AD4}"/>
          </ac:spMkLst>
        </pc:spChg>
        <pc:spChg chg="mod">
          <ac:chgData name="Obstfeld, Amrom E" userId="723fc76c-ee2b-4721-b304-153613f0d15a" providerId="ADAL" clId="{74454752-B718-4274-95DE-65A79B176642}" dt="2021-09-20T17:31:58.047" v="6004"/>
          <ac:spMkLst>
            <pc:docMk/>
            <pc:sldMk cId="3021192888" sldId="524"/>
            <ac:spMk id="53" creationId="{131A31BB-B580-49DB-8FB4-CF5A4AB7AD7D}"/>
          </ac:spMkLst>
        </pc:spChg>
        <pc:spChg chg="mod">
          <ac:chgData name="Obstfeld, Amrom E" userId="723fc76c-ee2b-4721-b304-153613f0d15a" providerId="ADAL" clId="{74454752-B718-4274-95DE-65A79B176642}" dt="2021-09-20T17:32:00.810" v="6006"/>
          <ac:spMkLst>
            <pc:docMk/>
            <pc:sldMk cId="3021192888" sldId="524"/>
            <ac:spMk id="55" creationId="{1E2B82F8-2584-43DE-9C77-FA251B3C0B80}"/>
          </ac:spMkLst>
        </pc:spChg>
        <pc:spChg chg="mod">
          <ac:chgData name="Obstfeld, Amrom E" userId="723fc76c-ee2b-4721-b304-153613f0d15a" providerId="ADAL" clId="{74454752-B718-4274-95DE-65A79B176642}" dt="2021-09-20T17:32:00.810" v="6006"/>
          <ac:spMkLst>
            <pc:docMk/>
            <pc:sldMk cId="3021192888" sldId="524"/>
            <ac:spMk id="56" creationId="{BFF36FC0-AF95-4B6D-9DD8-E0FF6BCC4801}"/>
          </ac:spMkLst>
        </pc:spChg>
        <pc:spChg chg="mod">
          <ac:chgData name="Obstfeld, Amrom E" userId="723fc76c-ee2b-4721-b304-153613f0d15a" providerId="ADAL" clId="{74454752-B718-4274-95DE-65A79B176642}" dt="2021-09-20T17:32:00.810" v="6006"/>
          <ac:spMkLst>
            <pc:docMk/>
            <pc:sldMk cId="3021192888" sldId="524"/>
            <ac:spMk id="57" creationId="{5010D9D9-3141-425D-BDD5-F165E2126DD1}"/>
          </ac:spMkLst>
        </pc:spChg>
        <pc:spChg chg="mod">
          <ac:chgData name="Obstfeld, Amrom E" userId="723fc76c-ee2b-4721-b304-153613f0d15a" providerId="ADAL" clId="{74454752-B718-4274-95DE-65A79B176642}" dt="2021-09-20T17:32:05.318" v="6008"/>
          <ac:spMkLst>
            <pc:docMk/>
            <pc:sldMk cId="3021192888" sldId="524"/>
            <ac:spMk id="59" creationId="{C517F699-E53B-4E54-82D2-4C217DE16494}"/>
          </ac:spMkLst>
        </pc:spChg>
        <pc:spChg chg="mod">
          <ac:chgData name="Obstfeld, Amrom E" userId="723fc76c-ee2b-4721-b304-153613f0d15a" providerId="ADAL" clId="{74454752-B718-4274-95DE-65A79B176642}" dt="2021-09-20T17:32:05.318" v="6008"/>
          <ac:spMkLst>
            <pc:docMk/>
            <pc:sldMk cId="3021192888" sldId="524"/>
            <ac:spMk id="60" creationId="{8A6439C4-9E1C-4D1F-A3C8-C437A0479B94}"/>
          </ac:spMkLst>
        </pc:spChg>
        <pc:spChg chg="mod">
          <ac:chgData name="Obstfeld, Amrom E" userId="723fc76c-ee2b-4721-b304-153613f0d15a" providerId="ADAL" clId="{74454752-B718-4274-95DE-65A79B176642}" dt="2021-09-20T17:32:05.318" v="6008"/>
          <ac:spMkLst>
            <pc:docMk/>
            <pc:sldMk cId="3021192888" sldId="524"/>
            <ac:spMk id="61" creationId="{903F4E90-0100-4B0D-8163-CD6A5F40DD33}"/>
          </ac:spMkLst>
        </pc:spChg>
        <pc:spChg chg="mod">
          <ac:chgData name="Obstfeld, Amrom E" userId="723fc76c-ee2b-4721-b304-153613f0d15a" providerId="ADAL" clId="{74454752-B718-4274-95DE-65A79B176642}" dt="2021-09-20T17:32:10.214" v="6010"/>
          <ac:spMkLst>
            <pc:docMk/>
            <pc:sldMk cId="3021192888" sldId="524"/>
            <ac:spMk id="63" creationId="{6F7B1C83-E011-4874-9193-A042CFD2F5ED}"/>
          </ac:spMkLst>
        </pc:spChg>
        <pc:spChg chg="mod">
          <ac:chgData name="Obstfeld, Amrom E" userId="723fc76c-ee2b-4721-b304-153613f0d15a" providerId="ADAL" clId="{74454752-B718-4274-95DE-65A79B176642}" dt="2021-09-20T17:32:10.214" v="6010"/>
          <ac:spMkLst>
            <pc:docMk/>
            <pc:sldMk cId="3021192888" sldId="524"/>
            <ac:spMk id="64" creationId="{B7D67798-D9D8-4C00-B603-6F604C7B142F}"/>
          </ac:spMkLst>
        </pc:spChg>
        <pc:spChg chg="mod">
          <ac:chgData name="Obstfeld, Amrom E" userId="723fc76c-ee2b-4721-b304-153613f0d15a" providerId="ADAL" clId="{74454752-B718-4274-95DE-65A79B176642}" dt="2021-09-20T17:32:10.214" v="6010"/>
          <ac:spMkLst>
            <pc:docMk/>
            <pc:sldMk cId="3021192888" sldId="524"/>
            <ac:spMk id="65" creationId="{236750C3-AA1A-40EF-A7CC-4178FC4A0FA9}"/>
          </ac:spMkLst>
        </pc:spChg>
        <pc:spChg chg="mod">
          <ac:chgData name="Obstfeld, Amrom E" userId="723fc76c-ee2b-4721-b304-153613f0d15a" providerId="ADAL" clId="{74454752-B718-4274-95DE-65A79B176642}" dt="2021-09-20T17:32:16.199" v="6012"/>
          <ac:spMkLst>
            <pc:docMk/>
            <pc:sldMk cId="3021192888" sldId="524"/>
            <ac:spMk id="67" creationId="{1DC0437D-8C8C-4FD0-896C-22EE6F40F8AC}"/>
          </ac:spMkLst>
        </pc:spChg>
        <pc:spChg chg="mod">
          <ac:chgData name="Obstfeld, Amrom E" userId="723fc76c-ee2b-4721-b304-153613f0d15a" providerId="ADAL" clId="{74454752-B718-4274-95DE-65A79B176642}" dt="2021-09-20T17:32:16.199" v="6012"/>
          <ac:spMkLst>
            <pc:docMk/>
            <pc:sldMk cId="3021192888" sldId="524"/>
            <ac:spMk id="68" creationId="{807C46F7-F965-466B-A4F5-6E203ECB9E9B}"/>
          </ac:spMkLst>
        </pc:spChg>
        <pc:spChg chg="mod">
          <ac:chgData name="Obstfeld, Amrom E" userId="723fc76c-ee2b-4721-b304-153613f0d15a" providerId="ADAL" clId="{74454752-B718-4274-95DE-65A79B176642}" dt="2021-09-20T17:32:16.199" v="6012"/>
          <ac:spMkLst>
            <pc:docMk/>
            <pc:sldMk cId="3021192888" sldId="524"/>
            <ac:spMk id="69" creationId="{875DE0F9-0902-4FBE-9659-41610E30AB77}"/>
          </ac:spMkLst>
        </pc:spChg>
        <pc:grpChg chg="add del mod">
          <ac:chgData name="Obstfeld, Amrom E" userId="723fc76c-ee2b-4721-b304-153613f0d15a" providerId="ADAL" clId="{74454752-B718-4274-95DE-65A79B176642}" dt="2021-09-20T17:27:29.695" v="5958" actId="165"/>
          <ac:grpSpMkLst>
            <pc:docMk/>
            <pc:sldMk cId="3021192888" sldId="524"/>
            <ac:grpSpMk id="6" creationId="{699A2CCE-541F-4E93-B387-1AF20F94A149}"/>
          </ac:grpSpMkLst>
        </pc:grpChg>
        <pc:grpChg chg="del mod topLvl">
          <ac:chgData name="Obstfeld, Amrom E" userId="723fc76c-ee2b-4721-b304-153613f0d15a" providerId="ADAL" clId="{74454752-B718-4274-95DE-65A79B176642}" dt="2021-09-20T17:27:47.316" v="5961" actId="165"/>
          <ac:grpSpMkLst>
            <pc:docMk/>
            <pc:sldMk cId="3021192888" sldId="524"/>
            <ac:grpSpMk id="11" creationId="{E5C496BD-FDD7-4EA6-BE84-0AB9A6A4EB46}"/>
          </ac:grpSpMkLst>
        </pc:grpChg>
        <pc:grpChg chg="del mod topLvl modVis">
          <ac:chgData name="Obstfeld, Amrom E" userId="723fc76c-ee2b-4721-b304-153613f0d15a" providerId="ADAL" clId="{74454752-B718-4274-95DE-65A79B176642}" dt="2021-09-20T17:27:54.041" v="5962" actId="478"/>
          <ac:grpSpMkLst>
            <pc:docMk/>
            <pc:sldMk cId="3021192888" sldId="524"/>
            <ac:grpSpMk id="15" creationId="{1291AE0C-05F8-4938-86F7-3749B5F8EAF6}"/>
          </ac:grpSpMkLst>
        </pc:grpChg>
        <pc:grpChg chg="mod topLvl">
          <ac:chgData name="Obstfeld, Amrom E" userId="723fc76c-ee2b-4721-b304-153613f0d15a" providerId="ADAL" clId="{74454752-B718-4274-95DE-65A79B176642}" dt="2021-09-20T17:30:27.791" v="5989" actId="164"/>
          <ac:grpSpMkLst>
            <pc:docMk/>
            <pc:sldMk cId="3021192888" sldId="524"/>
            <ac:grpSpMk id="16" creationId="{6F314DA2-1C78-4953-A9AA-76CE8AD833FA}"/>
          </ac:grpSpMkLst>
        </pc:grpChg>
        <pc:grpChg chg="add mod">
          <ac:chgData name="Obstfeld, Amrom E" userId="723fc76c-ee2b-4721-b304-153613f0d15a" providerId="ADAL" clId="{74454752-B718-4274-95DE-65A79B176642}" dt="2021-09-20T17:31:41.343" v="5996" actId="1076"/>
          <ac:grpSpMkLst>
            <pc:docMk/>
            <pc:sldMk cId="3021192888" sldId="524"/>
            <ac:grpSpMk id="36" creationId="{349B056F-E73F-4F67-826E-A1722813F1AA}"/>
          </ac:grpSpMkLst>
        </pc:grpChg>
        <pc:grpChg chg="add mod">
          <ac:chgData name="Obstfeld, Amrom E" userId="723fc76c-ee2b-4721-b304-153613f0d15a" providerId="ADAL" clId="{74454752-B718-4274-95DE-65A79B176642}" dt="2021-09-20T17:31:48.809" v="5999" actId="1076"/>
          <ac:grpSpMkLst>
            <pc:docMk/>
            <pc:sldMk cId="3021192888" sldId="524"/>
            <ac:grpSpMk id="38" creationId="{3075C4B2-5747-46DB-897A-CD225A3E72A2}"/>
          </ac:grpSpMkLst>
        </pc:grpChg>
        <pc:grpChg chg="add mod">
          <ac:chgData name="Obstfeld, Amrom E" userId="723fc76c-ee2b-4721-b304-153613f0d15a" providerId="ADAL" clId="{74454752-B718-4274-95DE-65A79B176642}" dt="2021-09-20T17:31:54.092" v="6001" actId="1076"/>
          <ac:grpSpMkLst>
            <pc:docMk/>
            <pc:sldMk cId="3021192888" sldId="524"/>
            <ac:grpSpMk id="42" creationId="{D7D43D6C-8AC3-48F4-BDEA-338248C0ED4D}"/>
          </ac:grpSpMkLst>
        </pc:grpChg>
        <pc:grpChg chg="add mod">
          <ac:chgData name="Obstfeld, Amrom E" userId="723fc76c-ee2b-4721-b304-153613f0d15a" providerId="ADAL" clId="{74454752-B718-4274-95DE-65A79B176642}" dt="2021-09-20T17:31:56.355" v="6003" actId="1076"/>
          <ac:grpSpMkLst>
            <pc:docMk/>
            <pc:sldMk cId="3021192888" sldId="524"/>
            <ac:grpSpMk id="46" creationId="{2D4C2086-8B2C-424C-9D7B-40CA4A3BED2E}"/>
          </ac:grpSpMkLst>
        </pc:grpChg>
        <pc:grpChg chg="add mod">
          <ac:chgData name="Obstfeld, Amrom E" userId="723fc76c-ee2b-4721-b304-153613f0d15a" providerId="ADAL" clId="{74454752-B718-4274-95DE-65A79B176642}" dt="2021-09-20T17:32:00.043" v="6005" actId="1076"/>
          <ac:grpSpMkLst>
            <pc:docMk/>
            <pc:sldMk cId="3021192888" sldId="524"/>
            <ac:grpSpMk id="50" creationId="{BF637CA1-2846-4640-9DD0-1431B1C03EED}"/>
          </ac:grpSpMkLst>
        </pc:grpChg>
        <pc:grpChg chg="add mod">
          <ac:chgData name="Obstfeld, Amrom E" userId="723fc76c-ee2b-4721-b304-153613f0d15a" providerId="ADAL" clId="{74454752-B718-4274-95DE-65A79B176642}" dt="2021-09-20T17:32:02.986" v="6007" actId="1076"/>
          <ac:grpSpMkLst>
            <pc:docMk/>
            <pc:sldMk cId="3021192888" sldId="524"/>
            <ac:grpSpMk id="54" creationId="{2D5B35DE-2661-44F1-A8A0-52E89906D9E4}"/>
          </ac:grpSpMkLst>
        </pc:grpChg>
        <pc:grpChg chg="add mod">
          <ac:chgData name="Obstfeld, Amrom E" userId="723fc76c-ee2b-4721-b304-153613f0d15a" providerId="ADAL" clId="{74454752-B718-4274-95DE-65A79B176642}" dt="2021-09-20T17:32:08.159" v="6009" actId="1076"/>
          <ac:grpSpMkLst>
            <pc:docMk/>
            <pc:sldMk cId="3021192888" sldId="524"/>
            <ac:grpSpMk id="58" creationId="{22ADBC5B-5B03-4AF7-BD92-F71724992F5A}"/>
          </ac:grpSpMkLst>
        </pc:grpChg>
        <pc:grpChg chg="add mod">
          <ac:chgData name="Obstfeld, Amrom E" userId="723fc76c-ee2b-4721-b304-153613f0d15a" providerId="ADAL" clId="{74454752-B718-4274-95DE-65A79B176642}" dt="2021-09-20T17:32:14.937" v="6011" actId="1076"/>
          <ac:grpSpMkLst>
            <pc:docMk/>
            <pc:sldMk cId="3021192888" sldId="524"/>
            <ac:grpSpMk id="62" creationId="{C943D5B3-1D8C-413D-A0C4-8AAF5030C00F}"/>
          </ac:grpSpMkLst>
        </pc:grpChg>
        <pc:grpChg chg="add mod">
          <ac:chgData name="Obstfeld, Amrom E" userId="723fc76c-ee2b-4721-b304-153613f0d15a" providerId="ADAL" clId="{74454752-B718-4274-95DE-65A79B176642}" dt="2021-09-20T17:32:18.399" v="6013" actId="1076"/>
          <ac:grpSpMkLst>
            <pc:docMk/>
            <pc:sldMk cId="3021192888" sldId="524"/>
            <ac:grpSpMk id="66" creationId="{49C3AF9D-558B-4E95-ADF2-823A6FB0A6B5}"/>
          </ac:grpSpMkLst>
        </pc:grpChg>
        <pc:picChg chg="mod">
          <ac:chgData name="Obstfeld, Amrom E" userId="723fc76c-ee2b-4721-b304-153613f0d15a" providerId="ADAL" clId="{74454752-B718-4274-95DE-65A79B176642}" dt="2021-09-20T17:30:23.729" v="5980" actId="164"/>
          <ac:picMkLst>
            <pc:docMk/>
            <pc:sldMk cId="3021192888" sldId="524"/>
            <ac:picMk id="18" creationId="{5519DA5E-B344-465E-B17B-834C112C75D9}"/>
          </ac:picMkLst>
        </pc:picChg>
      </pc:sldChg>
      <pc:sldChg chg="addSp modSp add mod ord modAnim modNotesTx">
        <pc:chgData name="Obstfeld, Amrom E" userId="723fc76c-ee2b-4721-b304-153613f0d15a" providerId="ADAL" clId="{74454752-B718-4274-95DE-65A79B176642}" dt="2021-09-30T13:56:59.789" v="23103" actId="20577"/>
        <pc:sldMkLst>
          <pc:docMk/>
          <pc:sldMk cId="1236918222" sldId="525"/>
        </pc:sldMkLst>
        <pc:spChg chg="add mod">
          <ac:chgData name="Obstfeld, Amrom E" userId="723fc76c-ee2b-4721-b304-153613f0d15a" providerId="ADAL" clId="{74454752-B718-4274-95DE-65A79B176642}" dt="2021-09-30T02:32:10.824" v="21892"/>
          <ac:spMkLst>
            <pc:docMk/>
            <pc:sldMk cId="1236918222" sldId="525"/>
            <ac:spMk id="12" creationId="{1B0417BC-F194-4773-9B1C-51BB844D407A}"/>
          </ac:spMkLst>
        </pc:spChg>
        <pc:spChg chg="add mod">
          <ac:chgData name="Obstfeld, Amrom E" userId="723fc76c-ee2b-4721-b304-153613f0d15a" providerId="ADAL" clId="{74454752-B718-4274-95DE-65A79B176642}" dt="2021-09-30T02:32:10.824" v="21892"/>
          <ac:spMkLst>
            <pc:docMk/>
            <pc:sldMk cId="1236918222" sldId="525"/>
            <ac:spMk id="13" creationId="{42EA09F0-8CD6-44DE-8F55-1EE4BA0CFFCC}"/>
          </ac:spMkLst>
        </pc:spChg>
        <pc:spChg chg="add mod">
          <ac:chgData name="Obstfeld, Amrom E" userId="723fc76c-ee2b-4721-b304-153613f0d15a" providerId="ADAL" clId="{74454752-B718-4274-95DE-65A79B176642}" dt="2021-09-30T02:32:10.824" v="21892"/>
          <ac:spMkLst>
            <pc:docMk/>
            <pc:sldMk cId="1236918222" sldId="525"/>
            <ac:spMk id="14" creationId="{E35B9257-5972-47DD-89B0-2BD46D9B1AA0}"/>
          </ac:spMkLst>
        </pc:spChg>
        <pc:spChg chg="add mod">
          <ac:chgData name="Obstfeld, Amrom E" userId="723fc76c-ee2b-4721-b304-153613f0d15a" providerId="ADAL" clId="{74454752-B718-4274-95DE-65A79B176642}" dt="2021-09-30T02:32:22.583" v="21894" actId="1076"/>
          <ac:spMkLst>
            <pc:docMk/>
            <pc:sldMk cId="1236918222" sldId="525"/>
            <ac:spMk id="18" creationId="{E4BC940B-6BCE-4E4F-9991-DE351409ECE8}"/>
          </ac:spMkLst>
        </pc:spChg>
      </pc:sldChg>
      <pc:sldChg chg="delSp modSp add modAnim modNotesTx">
        <pc:chgData name="Obstfeld, Amrom E" userId="723fc76c-ee2b-4721-b304-153613f0d15a" providerId="ADAL" clId="{74454752-B718-4274-95DE-65A79B176642}" dt="2021-09-30T13:57:12.918" v="23118" actId="20577"/>
        <pc:sldMkLst>
          <pc:docMk/>
          <pc:sldMk cId="1681958214" sldId="526"/>
        </pc:sldMkLst>
        <pc:picChg chg="del">
          <ac:chgData name="Obstfeld, Amrom E" userId="723fc76c-ee2b-4721-b304-153613f0d15a" providerId="ADAL" clId="{74454752-B718-4274-95DE-65A79B176642}" dt="2021-09-30T02:28:23.542" v="21814" actId="478"/>
          <ac:picMkLst>
            <pc:docMk/>
            <pc:sldMk cId="1681958214" sldId="526"/>
            <ac:picMk id="32" creationId="{0B70C0AD-2239-4AD9-90D0-B0913F27F29C}"/>
          </ac:picMkLst>
        </pc:picChg>
        <pc:picChg chg="mod">
          <ac:chgData name="Obstfeld, Amrom E" userId="723fc76c-ee2b-4721-b304-153613f0d15a" providerId="ADAL" clId="{74454752-B718-4274-95DE-65A79B176642}" dt="2021-09-30T02:28:35.252" v="21815" actId="732"/>
          <ac:picMkLst>
            <pc:docMk/>
            <pc:sldMk cId="1681958214" sldId="526"/>
            <ac:picMk id="10242" creationId="{FD3BEA61-65A2-4EF8-959A-7C46DA0DC5F3}"/>
          </ac:picMkLst>
        </pc:picChg>
      </pc:sldChg>
      <pc:sldChg chg="addSp delSp modSp new mod modClrScheme chgLayout modNotesTx">
        <pc:chgData name="Obstfeld, Amrom E" userId="723fc76c-ee2b-4721-b304-153613f0d15a" providerId="ADAL" clId="{74454752-B718-4274-95DE-65A79B176642}" dt="2021-09-30T13:50:42.283" v="23050" actId="20577"/>
        <pc:sldMkLst>
          <pc:docMk/>
          <pc:sldMk cId="926675845" sldId="527"/>
        </pc:sldMkLst>
        <pc:spChg chg="mod ord">
          <ac:chgData name="Obstfeld, Amrom E" userId="723fc76c-ee2b-4721-b304-153613f0d15a" providerId="ADAL" clId="{74454752-B718-4274-95DE-65A79B176642}" dt="2021-09-20T18:48:36.213" v="7543" actId="26606"/>
          <ac:spMkLst>
            <pc:docMk/>
            <pc:sldMk cId="926675845" sldId="527"/>
            <ac:spMk id="2" creationId="{A0C94E32-FC69-4D54-8811-62874BB8DB4F}"/>
          </ac:spMkLst>
        </pc:spChg>
        <pc:spChg chg="del mod ord">
          <ac:chgData name="Obstfeld, Amrom E" userId="723fc76c-ee2b-4721-b304-153613f0d15a" providerId="ADAL" clId="{74454752-B718-4274-95DE-65A79B176642}" dt="2021-09-20T18:13:54.384" v="6782" actId="700"/>
          <ac:spMkLst>
            <pc:docMk/>
            <pc:sldMk cId="926675845" sldId="527"/>
            <ac:spMk id="3" creationId="{1C5DA70D-EF44-4FC3-96A1-CEE99557CF7D}"/>
          </ac:spMkLst>
        </pc:spChg>
        <pc:spChg chg="del">
          <ac:chgData name="Obstfeld, Amrom E" userId="723fc76c-ee2b-4721-b304-153613f0d15a" providerId="ADAL" clId="{74454752-B718-4274-95DE-65A79B176642}" dt="2021-09-20T18:13:54.384" v="6782" actId="700"/>
          <ac:spMkLst>
            <pc:docMk/>
            <pc:sldMk cId="926675845" sldId="527"/>
            <ac:spMk id="4" creationId="{34A9321D-122E-4A05-8529-4D4943C0FF99}"/>
          </ac:spMkLst>
        </pc:spChg>
        <pc:spChg chg="add del mod ord">
          <ac:chgData name="Obstfeld, Amrom E" userId="723fc76c-ee2b-4721-b304-153613f0d15a" providerId="ADAL" clId="{74454752-B718-4274-95DE-65A79B176642}" dt="2021-09-20T18:46:55.369" v="7467" actId="26606"/>
          <ac:spMkLst>
            <pc:docMk/>
            <pc:sldMk cId="926675845" sldId="527"/>
            <ac:spMk id="5" creationId="{8714EC27-B888-4177-B854-46C2420AF05A}"/>
          </ac:spMkLst>
        </pc:spChg>
        <pc:graphicFrameChg chg="add mod modGraphic">
          <ac:chgData name="Obstfeld, Amrom E" userId="723fc76c-ee2b-4721-b304-153613f0d15a" providerId="ADAL" clId="{74454752-B718-4274-95DE-65A79B176642}" dt="2021-09-30T02:35:20.756" v="22007" actId="20577"/>
          <ac:graphicFrameMkLst>
            <pc:docMk/>
            <pc:sldMk cId="926675845" sldId="527"/>
            <ac:graphicFrameMk id="7" creationId="{A513B215-C42C-407C-9255-8FED8132C14E}"/>
          </ac:graphicFrameMkLst>
        </pc:graphicFrameChg>
      </pc:sldChg>
      <pc:sldChg chg="delSp add setBg delDesignElem modNotesTx">
        <pc:chgData name="Obstfeld, Amrom E" userId="723fc76c-ee2b-4721-b304-153613f0d15a" providerId="ADAL" clId="{74454752-B718-4274-95DE-65A79B176642}" dt="2021-09-30T02:40:32.151" v="22388" actId="20577"/>
        <pc:sldMkLst>
          <pc:docMk/>
          <pc:sldMk cId="2983116990" sldId="528"/>
        </pc:sldMkLst>
        <pc:cxnChg chg="del">
          <ac:chgData name="Obstfeld, Amrom E" userId="723fc76c-ee2b-4721-b304-153613f0d15a" providerId="ADAL" clId="{74454752-B718-4274-95DE-65A79B176642}" dt="2021-09-20T18:25:56.971" v="7044"/>
          <ac:cxnSpMkLst>
            <pc:docMk/>
            <pc:sldMk cId="2983116990" sldId="528"/>
            <ac:cxnSpMk id="135" creationId="{A7F400EE-A8A5-48AF-B4D6-291B52C6F0B0}"/>
          </ac:cxnSpMkLst>
        </pc:cxnChg>
      </pc:sldChg>
      <pc:sldChg chg="addSp delSp modSp new mod modClrScheme chgLayout modNotesTx">
        <pc:chgData name="Obstfeld, Amrom E" userId="723fc76c-ee2b-4721-b304-153613f0d15a" providerId="ADAL" clId="{74454752-B718-4274-95DE-65A79B176642}" dt="2021-09-26T19:34:41.366" v="8831" actId="20577"/>
        <pc:sldMkLst>
          <pc:docMk/>
          <pc:sldMk cId="2721349443" sldId="529"/>
        </pc:sldMkLst>
        <pc:spChg chg="del">
          <ac:chgData name="Obstfeld, Amrom E" userId="723fc76c-ee2b-4721-b304-153613f0d15a" providerId="ADAL" clId="{74454752-B718-4274-95DE-65A79B176642}" dt="2021-09-26T16:06:11.570" v="7820" actId="700"/>
          <ac:spMkLst>
            <pc:docMk/>
            <pc:sldMk cId="2721349443" sldId="529"/>
            <ac:spMk id="2" creationId="{74D45858-4B4D-47F2-A98B-B772880C1A58}"/>
          </ac:spMkLst>
        </pc:spChg>
        <pc:spChg chg="del mod ord">
          <ac:chgData name="Obstfeld, Amrom E" userId="723fc76c-ee2b-4721-b304-153613f0d15a" providerId="ADAL" clId="{74454752-B718-4274-95DE-65A79B176642}" dt="2021-09-26T16:06:11.570" v="7820" actId="700"/>
          <ac:spMkLst>
            <pc:docMk/>
            <pc:sldMk cId="2721349443" sldId="529"/>
            <ac:spMk id="3" creationId="{F6FAD425-B9BA-4CEF-85E7-6028A6B49C68}"/>
          </ac:spMkLst>
        </pc:spChg>
        <pc:spChg chg="del mod ord">
          <ac:chgData name="Obstfeld, Amrom E" userId="723fc76c-ee2b-4721-b304-153613f0d15a" providerId="ADAL" clId="{74454752-B718-4274-95DE-65A79B176642}" dt="2021-09-26T16:06:11.570" v="7820" actId="700"/>
          <ac:spMkLst>
            <pc:docMk/>
            <pc:sldMk cId="2721349443" sldId="529"/>
            <ac:spMk id="4" creationId="{EBC16185-D9D9-4580-84CF-9E3FAA8D2024}"/>
          </ac:spMkLst>
        </pc:spChg>
        <pc:spChg chg="add mod ord">
          <ac:chgData name="Obstfeld, Amrom E" userId="723fc76c-ee2b-4721-b304-153613f0d15a" providerId="ADAL" clId="{74454752-B718-4274-95DE-65A79B176642}" dt="2021-09-26T16:06:59.970" v="7850" actId="20577"/>
          <ac:spMkLst>
            <pc:docMk/>
            <pc:sldMk cId="2721349443" sldId="529"/>
            <ac:spMk id="5" creationId="{83876F37-19A6-4E2A-B9E3-F5B2938974D7}"/>
          </ac:spMkLst>
        </pc:spChg>
        <pc:spChg chg="add mod ord">
          <ac:chgData name="Obstfeld, Amrom E" userId="723fc76c-ee2b-4721-b304-153613f0d15a" providerId="ADAL" clId="{74454752-B718-4274-95DE-65A79B176642}" dt="2021-09-26T16:07:13.459" v="7909" actId="20577"/>
          <ac:spMkLst>
            <pc:docMk/>
            <pc:sldMk cId="2721349443" sldId="529"/>
            <ac:spMk id="6" creationId="{BF7792F5-7837-4F57-95E6-6374EC4578C7}"/>
          </ac:spMkLst>
        </pc:spChg>
        <pc:spChg chg="add mod ord">
          <ac:chgData name="Obstfeld, Amrom E" userId="723fc76c-ee2b-4721-b304-153613f0d15a" providerId="ADAL" clId="{74454752-B718-4274-95DE-65A79B176642}" dt="2021-09-26T16:06:27.069" v="7826" actId="27636"/>
          <ac:spMkLst>
            <pc:docMk/>
            <pc:sldMk cId="2721349443" sldId="529"/>
            <ac:spMk id="7" creationId="{CE36265C-319F-47DE-AF5D-AEB85F47275F}"/>
          </ac:spMkLst>
        </pc:spChg>
      </pc:sldChg>
      <pc:sldChg chg="new del">
        <pc:chgData name="Obstfeld, Amrom E" userId="723fc76c-ee2b-4721-b304-153613f0d15a" providerId="ADAL" clId="{74454752-B718-4274-95DE-65A79B176642}" dt="2021-09-27T22:14:47.035" v="19479" actId="680"/>
        <pc:sldMkLst>
          <pc:docMk/>
          <pc:sldMk cId="324668686" sldId="530"/>
        </pc:sldMkLst>
      </pc:sldChg>
      <pc:sldChg chg="addSp delSp modSp new del mod modNotesTx">
        <pc:chgData name="Obstfeld, Amrom E" userId="723fc76c-ee2b-4721-b304-153613f0d15a" providerId="ADAL" clId="{74454752-B718-4274-95DE-65A79B176642}" dt="2021-09-27T20:48:07.414" v="15095" actId="47"/>
        <pc:sldMkLst>
          <pc:docMk/>
          <pc:sldMk cId="1329979433" sldId="530"/>
        </pc:sldMkLst>
        <pc:spChg chg="mod">
          <ac:chgData name="Obstfeld, Amrom E" userId="723fc76c-ee2b-4721-b304-153613f0d15a" providerId="ADAL" clId="{74454752-B718-4274-95DE-65A79B176642}" dt="2021-09-27T17:57:04.992" v="14988" actId="20577"/>
          <ac:spMkLst>
            <pc:docMk/>
            <pc:sldMk cId="1329979433" sldId="530"/>
            <ac:spMk id="2" creationId="{7C1DB9A3-117D-44CA-9D94-747B2A723AF5}"/>
          </ac:spMkLst>
        </pc:spChg>
        <pc:spChg chg="del mod">
          <ac:chgData name="Obstfeld, Amrom E" userId="723fc76c-ee2b-4721-b304-153613f0d15a" providerId="ADAL" clId="{74454752-B718-4274-95DE-65A79B176642}" dt="2021-09-27T20:27:44.660" v="15019"/>
          <ac:spMkLst>
            <pc:docMk/>
            <pc:sldMk cId="1329979433" sldId="530"/>
            <ac:spMk id="3" creationId="{8C7D6B9B-230B-4F27-9140-A5B7DF252EBB}"/>
          </ac:spMkLst>
        </pc:spChg>
        <pc:spChg chg="mod">
          <ac:chgData name="Obstfeld, Amrom E" userId="723fc76c-ee2b-4721-b304-153613f0d15a" providerId="ADAL" clId="{74454752-B718-4274-95DE-65A79B176642}" dt="2021-09-27T20:35:50.017" v="15089" actId="5793"/>
          <ac:spMkLst>
            <pc:docMk/>
            <pc:sldMk cId="1329979433" sldId="530"/>
            <ac:spMk id="4" creationId="{725B86E3-FBF6-47E1-A8B2-B217573FF294}"/>
          </ac:spMkLst>
        </pc:spChg>
        <pc:spChg chg="add del mod">
          <ac:chgData name="Obstfeld, Amrom E" userId="723fc76c-ee2b-4721-b304-153613f0d15a" providerId="ADAL" clId="{74454752-B718-4274-95DE-65A79B176642}" dt="2021-09-27T20:29:03.992" v="15022"/>
          <ac:spMkLst>
            <pc:docMk/>
            <pc:sldMk cId="1329979433" sldId="530"/>
            <ac:spMk id="5" creationId="{572227FD-66F9-403D-BD26-824B9D5558DE}"/>
          </ac:spMkLst>
        </pc:spChg>
        <pc:spChg chg="add mod">
          <ac:chgData name="Obstfeld, Amrom E" userId="723fc76c-ee2b-4721-b304-153613f0d15a" providerId="ADAL" clId="{74454752-B718-4274-95DE-65A79B176642}" dt="2021-09-27T20:35:46.059" v="15088" actId="313"/>
          <ac:spMkLst>
            <pc:docMk/>
            <pc:sldMk cId="1329979433" sldId="530"/>
            <ac:spMk id="6" creationId="{0141D71F-4BD2-423C-A88F-EB453F3B9BA6}"/>
          </ac:spMkLst>
        </pc:spChg>
        <pc:picChg chg="add mod">
          <ac:chgData name="Obstfeld, Amrom E" userId="723fc76c-ee2b-4721-b304-153613f0d15a" providerId="ADAL" clId="{74454752-B718-4274-95DE-65A79B176642}" dt="2021-09-27T20:44:14.534" v="15094" actId="1076"/>
          <ac:picMkLst>
            <pc:docMk/>
            <pc:sldMk cId="1329979433" sldId="530"/>
            <ac:picMk id="8" creationId="{703B5ECF-A491-4CDE-9356-E17535CE3E70}"/>
          </ac:picMkLst>
        </pc:picChg>
        <pc:picChg chg="add del">
          <ac:chgData name="Obstfeld, Amrom E" userId="723fc76c-ee2b-4721-b304-153613f0d15a" providerId="ADAL" clId="{74454752-B718-4274-95DE-65A79B176642}" dt="2021-09-27T20:27:41.732" v="15017"/>
          <ac:picMkLst>
            <pc:docMk/>
            <pc:sldMk cId="1329979433" sldId="530"/>
            <ac:picMk id="1026" creationId="{8280A3FA-FB46-43E2-B9E9-09FCDA2B9CEA}"/>
          </ac:picMkLst>
        </pc:picChg>
        <pc:picChg chg="add del mod">
          <ac:chgData name="Obstfeld, Amrom E" userId="723fc76c-ee2b-4721-b304-153613f0d15a" providerId="ADAL" clId="{74454752-B718-4274-95DE-65A79B176642}" dt="2021-09-27T20:28:59.865" v="15021" actId="478"/>
          <ac:picMkLst>
            <pc:docMk/>
            <pc:sldMk cId="1329979433" sldId="530"/>
            <ac:picMk id="1028" creationId="{FEB6E81A-0D6D-41CF-944F-26DFA7C370D2}"/>
          </ac:picMkLst>
        </pc:picChg>
        <pc:picChg chg="add del mod">
          <ac:chgData name="Obstfeld, Amrom E" userId="723fc76c-ee2b-4721-b304-153613f0d15a" providerId="ADAL" clId="{74454752-B718-4274-95DE-65A79B176642}" dt="2021-09-27T20:34:44.896" v="15024" actId="478"/>
          <ac:picMkLst>
            <pc:docMk/>
            <pc:sldMk cId="1329979433" sldId="530"/>
            <ac:picMk id="1030" creationId="{08EFD7C5-9BD8-4201-8045-82552C785E45}"/>
          </ac:picMkLst>
        </pc:picChg>
        <pc:picChg chg="add mod">
          <ac:chgData name="Obstfeld, Amrom E" userId="723fc76c-ee2b-4721-b304-153613f0d15a" providerId="ADAL" clId="{74454752-B718-4274-95DE-65A79B176642}" dt="2021-09-27T20:38:51.177" v="15092" actId="1076"/>
          <ac:picMkLst>
            <pc:docMk/>
            <pc:sldMk cId="1329979433" sldId="530"/>
            <ac:picMk id="1032" creationId="{9A57304D-3D78-4B95-950D-1941A887E6F6}"/>
          </ac:picMkLst>
        </pc:picChg>
      </pc:sldChg>
      <pc:sldChg chg="new del">
        <pc:chgData name="Obstfeld, Amrom E" userId="723fc76c-ee2b-4721-b304-153613f0d15a" providerId="ADAL" clId="{74454752-B718-4274-95DE-65A79B176642}" dt="2021-09-27T22:14:46.489" v="19478" actId="680"/>
        <pc:sldMkLst>
          <pc:docMk/>
          <pc:sldMk cId="4149081360" sldId="531"/>
        </pc:sldMkLst>
      </pc:sldChg>
      <pc:sldMasterChg chg="delSldLayout modSldLayout">
        <pc:chgData name="Obstfeld, Amrom E" userId="723fc76c-ee2b-4721-b304-153613f0d15a" providerId="ADAL" clId="{74454752-B718-4274-95DE-65A79B176642}" dt="2021-09-27T17:33:02.952" v="14886" actId="47"/>
        <pc:sldMasterMkLst>
          <pc:docMk/>
          <pc:sldMasterMk cId="2570572656" sldId="2147483775"/>
        </pc:sldMasterMkLst>
        <pc:sldLayoutChg chg="modSp">
          <pc:chgData name="Obstfeld, Amrom E" userId="723fc76c-ee2b-4721-b304-153613f0d15a" providerId="ADAL" clId="{74454752-B718-4274-95DE-65A79B176642}" dt="2021-09-20T18:51:19.010" v="7575" actId="403"/>
          <pc:sldLayoutMkLst>
            <pc:docMk/>
            <pc:sldMasterMk cId="2570572656" sldId="2147483775"/>
            <pc:sldLayoutMk cId="2668166701" sldId="2147483776"/>
          </pc:sldLayoutMkLst>
          <pc:spChg chg="mod">
            <ac:chgData name="Obstfeld, Amrom E" userId="723fc76c-ee2b-4721-b304-153613f0d15a" providerId="ADAL" clId="{74454752-B718-4274-95DE-65A79B176642}" dt="2021-09-20T18:51:19.010" v="7575" actId="403"/>
            <ac:spMkLst>
              <pc:docMk/>
              <pc:sldMasterMk cId="2570572656" sldId="2147483775"/>
              <pc:sldLayoutMk cId="2668166701" sldId="2147483776"/>
              <ac:spMk id="6" creationId="{00000000-0000-0000-0000-000000000000}"/>
            </ac:spMkLst>
          </pc:spChg>
        </pc:sldLayoutChg>
        <pc:sldLayoutChg chg="modSp">
          <pc:chgData name="Obstfeld, Amrom E" userId="723fc76c-ee2b-4721-b304-153613f0d15a" providerId="ADAL" clId="{74454752-B718-4274-95DE-65A79B176642}" dt="2021-09-20T18:51:33.492" v="7576" actId="403"/>
          <pc:sldLayoutMkLst>
            <pc:docMk/>
            <pc:sldMasterMk cId="2570572656" sldId="2147483775"/>
            <pc:sldLayoutMk cId="393497880" sldId="2147483778"/>
          </pc:sldLayoutMkLst>
          <pc:spChg chg="mod">
            <ac:chgData name="Obstfeld, Amrom E" userId="723fc76c-ee2b-4721-b304-153613f0d15a" providerId="ADAL" clId="{74454752-B718-4274-95DE-65A79B176642}" dt="2021-09-20T18:51:33.492" v="7576" actId="403"/>
            <ac:spMkLst>
              <pc:docMk/>
              <pc:sldMasterMk cId="2570572656" sldId="2147483775"/>
              <pc:sldLayoutMk cId="393497880" sldId="2147483778"/>
              <ac:spMk id="10" creationId="{00000000-0000-0000-0000-000000000000}"/>
            </ac:spMkLst>
          </pc:spChg>
        </pc:sldLayoutChg>
        <pc:sldLayoutChg chg="modSp del">
          <pc:chgData name="Obstfeld, Amrom E" userId="723fc76c-ee2b-4721-b304-153613f0d15a" providerId="ADAL" clId="{74454752-B718-4274-95DE-65A79B176642}" dt="2021-09-27T17:33:02.952" v="14886" actId="47"/>
          <pc:sldLayoutMkLst>
            <pc:docMk/>
            <pc:sldMasterMk cId="2570572656" sldId="2147483775"/>
            <pc:sldLayoutMk cId="1017446850" sldId="2147483919"/>
          </pc:sldLayoutMkLst>
          <pc:spChg chg="mod">
            <ac:chgData name="Obstfeld, Amrom E" userId="723fc76c-ee2b-4721-b304-153613f0d15a" providerId="ADAL" clId="{74454752-B718-4274-95DE-65A79B176642}" dt="2021-09-20T18:51:38.054" v="7577" actId="403"/>
            <ac:spMkLst>
              <pc:docMk/>
              <pc:sldMasterMk cId="2570572656" sldId="2147483775"/>
              <pc:sldLayoutMk cId="1017446850" sldId="2147483919"/>
              <ac:spMk id="2" creationId="{A5DCFF2C-633D-3B4D-A98F-241D1A3DF89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3190E-67AE-4CEA-BAFB-F4543029D64C}" type="doc">
      <dgm:prSet loTypeId="urn:microsoft.com/office/officeart/2016/7/layout/LinearBlockProcessNumbered" loCatId="process" qsTypeId="urn:microsoft.com/office/officeart/2005/8/quickstyle/simple1" qsCatId="simple" csTypeId="urn:microsoft.com/office/officeart/2005/8/colors/accent3_2" csCatId="accent3" phldr="1"/>
      <dgm:spPr/>
      <dgm:t>
        <a:bodyPr/>
        <a:lstStyle/>
        <a:p>
          <a:endParaRPr lang="en-US"/>
        </a:p>
      </dgm:t>
    </dgm:pt>
    <dgm:pt modelId="{5D322156-945F-49C8-A912-FAA796450AE3}">
      <dgm:prSet custT="1"/>
      <dgm:spPr/>
      <dgm:t>
        <a:bodyPr lIns="0" rIns="0"/>
        <a:lstStyle/>
        <a:p>
          <a:pPr algn="ctr">
            <a:lnSpc>
              <a:spcPct val="100000"/>
            </a:lnSpc>
          </a:pPr>
          <a:r>
            <a:rPr lang="en-US" sz="3200" dirty="0"/>
            <a:t>Design gaps are inevitable in lab applications</a:t>
          </a:r>
        </a:p>
      </dgm:t>
    </dgm:pt>
    <dgm:pt modelId="{FC26D921-E725-4F91-AA53-345CD4EDCAB7}" type="parTrans" cxnId="{7DF32546-6196-481E-91D9-A4B6404C7994}">
      <dgm:prSet/>
      <dgm:spPr/>
      <dgm:t>
        <a:bodyPr/>
        <a:lstStyle/>
        <a:p>
          <a:endParaRPr lang="en-US"/>
        </a:p>
      </dgm:t>
    </dgm:pt>
    <dgm:pt modelId="{BB57CD69-0007-47F6-8B24-F2A5CC4A8B8A}" type="sibTrans" cxnId="{7DF32546-6196-481E-91D9-A4B6404C7994}">
      <dgm:prSet phldrT="01" phldr="0"/>
      <dgm:spPr/>
      <dgm:t>
        <a:bodyPr/>
        <a:lstStyle/>
        <a:p>
          <a:r>
            <a:rPr lang="en-US"/>
            <a:t>01</a:t>
          </a:r>
        </a:p>
      </dgm:t>
    </dgm:pt>
    <dgm:pt modelId="{5331F373-1C8E-41C7-AE3F-84DED29FFF21}">
      <dgm:prSet custT="1"/>
      <dgm:spPr/>
      <dgm:t>
        <a:bodyPr lIns="0" rIns="0"/>
        <a:lstStyle/>
        <a:p>
          <a:pPr algn="ctr">
            <a:lnSpc>
              <a:spcPct val="100000"/>
            </a:lnSpc>
          </a:pPr>
          <a:r>
            <a:rPr lang="en-US" sz="3200" dirty="0"/>
            <a:t>Labs can buy or build solutions for these gaps</a:t>
          </a:r>
        </a:p>
      </dgm:t>
    </dgm:pt>
    <dgm:pt modelId="{E298B6BB-6190-4C08-A3DC-30BF090AE7F4}" type="parTrans" cxnId="{14492D18-D22F-4B08-B78E-9CF656875CB2}">
      <dgm:prSet/>
      <dgm:spPr/>
      <dgm:t>
        <a:bodyPr/>
        <a:lstStyle/>
        <a:p>
          <a:endParaRPr lang="en-US"/>
        </a:p>
      </dgm:t>
    </dgm:pt>
    <dgm:pt modelId="{8041FC0E-35FB-4036-8140-E739D28055C3}" type="sibTrans" cxnId="{14492D18-D22F-4B08-B78E-9CF656875CB2}">
      <dgm:prSet phldrT="02" phldr="0"/>
      <dgm:spPr/>
      <dgm:t>
        <a:bodyPr/>
        <a:lstStyle/>
        <a:p>
          <a:r>
            <a:rPr lang="en-US"/>
            <a:t>02</a:t>
          </a:r>
        </a:p>
      </dgm:t>
    </dgm:pt>
    <dgm:pt modelId="{7619D1B8-967F-4F50-B507-8EDC240D1F38}">
      <dgm:prSet custT="1"/>
      <dgm:spPr/>
      <dgm:t>
        <a:bodyPr lIns="0" rIns="0"/>
        <a:lstStyle/>
        <a:p>
          <a:pPr algn="ctr">
            <a:lnSpc>
              <a:spcPct val="100000"/>
            </a:lnSpc>
          </a:pPr>
          <a:r>
            <a:rPr lang="en-US" sz="3200" dirty="0"/>
            <a:t>Building is easier and safer than most labs realize</a:t>
          </a:r>
        </a:p>
      </dgm:t>
    </dgm:pt>
    <dgm:pt modelId="{51F7E38F-CB83-4310-8F89-D5B4B3C2D7BB}" type="parTrans" cxnId="{2C1ADACD-A355-46C9-B4DB-23292E8C3250}">
      <dgm:prSet/>
      <dgm:spPr/>
      <dgm:t>
        <a:bodyPr/>
        <a:lstStyle/>
        <a:p>
          <a:endParaRPr lang="en-US"/>
        </a:p>
      </dgm:t>
    </dgm:pt>
    <dgm:pt modelId="{FE12A57F-0DF8-49FC-884B-2D81C4482675}" type="sibTrans" cxnId="{2C1ADACD-A355-46C9-B4DB-23292E8C3250}">
      <dgm:prSet phldrT="03" phldr="0"/>
      <dgm:spPr/>
      <dgm:t>
        <a:bodyPr/>
        <a:lstStyle/>
        <a:p>
          <a:r>
            <a:rPr lang="en-US"/>
            <a:t>03</a:t>
          </a:r>
        </a:p>
      </dgm:t>
    </dgm:pt>
    <dgm:pt modelId="{7EA44458-B3CE-4F72-94DB-CD38A752FD16}" type="pres">
      <dgm:prSet presAssocID="{97D3190E-67AE-4CEA-BAFB-F4543029D64C}" presName="Name0" presStyleCnt="0">
        <dgm:presLayoutVars>
          <dgm:animLvl val="lvl"/>
          <dgm:resizeHandles val="exact"/>
        </dgm:presLayoutVars>
      </dgm:prSet>
      <dgm:spPr/>
    </dgm:pt>
    <dgm:pt modelId="{91A46B2D-089A-4004-837C-A97D7C537622}" type="pres">
      <dgm:prSet presAssocID="{5D322156-945F-49C8-A912-FAA796450AE3}" presName="compositeNode" presStyleCnt="0">
        <dgm:presLayoutVars>
          <dgm:bulletEnabled val="1"/>
        </dgm:presLayoutVars>
      </dgm:prSet>
      <dgm:spPr/>
    </dgm:pt>
    <dgm:pt modelId="{EBCAE7F3-68DE-4D34-B9BF-74EDAF768F34}" type="pres">
      <dgm:prSet presAssocID="{5D322156-945F-49C8-A912-FAA796450AE3}" presName="bgRect" presStyleLbl="alignNode1" presStyleIdx="0" presStyleCnt="3"/>
      <dgm:spPr/>
    </dgm:pt>
    <dgm:pt modelId="{803AB5D7-5171-415C-9F4C-2B59E85701CE}" type="pres">
      <dgm:prSet presAssocID="{BB57CD69-0007-47F6-8B24-F2A5CC4A8B8A}" presName="sibTransNodeRect" presStyleLbl="alignNode1" presStyleIdx="0" presStyleCnt="3">
        <dgm:presLayoutVars>
          <dgm:chMax val="0"/>
          <dgm:bulletEnabled val="1"/>
        </dgm:presLayoutVars>
      </dgm:prSet>
      <dgm:spPr/>
    </dgm:pt>
    <dgm:pt modelId="{B0548A5D-9861-401F-B308-501408A6A68E}" type="pres">
      <dgm:prSet presAssocID="{5D322156-945F-49C8-A912-FAA796450AE3}" presName="nodeRect" presStyleLbl="alignNode1" presStyleIdx="0" presStyleCnt="3">
        <dgm:presLayoutVars>
          <dgm:bulletEnabled val="1"/>
        </dgm:presLayoutVars>
      </dgm:prSet>
      <dgm:spPr/>
    </dgm:pt>
    <dgm:pt modelId="{A0CC7B59-1B5C-44F9-9FF0-23A030919B2E}" type="pres">
      <dgm:prSet presAssocID="{BB57CD69-0007-47F6-8B24-F2A5CC4A8B8A}" presName="sibTrans" presStyleCnt="0"/>
      <dgm:spPr/>
    </dgm:pt>
    <dgm:pt modelId="{061DABC8-656E-4EE2-ACAF-0754F5BDF9B2}" type="pres">
      <dgm:prSet presAssocID="{5331F373-1C8E-41C7-AE3F-84DED29FFF21}" presName="compositeNode" presStyleCnt="0">
        <dgm:presLayoutVars>
          <dgm:bulletEnabled val="1"/>
        </dgm:presLayoutVars>
      </dgm:prSet>
      <dgm:spPr/>
    </dgm:pt>
    <dgm:pt modelId="{8EA69691-76F0-4189-A5DA-FAA56AA370C0}" type="pres">
      <dgm:prSet presAssocID="{5331F373-1C8E-41C7-AE3F-84DED29FFF21}" presName="bgRect" presStyleLbl="alignNode1" presStyleIdx="1" presStyleCnt="3"/>
      <dgm:spPr/>
    </dgm:pt>
    <dgm:pt modelId="{79AF1DB8-A625-41B7-B9D4-FE05D94E0686}" type="pres">
      <dgm:prSet presAssocID="{8041FC0E-35FB-4036-8140-E739D28055C3}" presName="sibTransNodeRect" presStyleLbl="alignNode1" presStyleIdx="1" presStyleCnt="3">
        <dgm:presLayoutVars>
          <dgm:chMax val="0"/>
          <dgm:bulletEnabled val="1"/>
        </dgm:presLayoutVars>
      </dgm:prSet>
      <dgm:spPr/>
    </dgm:pt>
    <dgm:pt modelId="{8E5964C8-C095-458F-BA1B-76311E5FA15D}" type="pres">
      <dgm:prSet presAssocID="{5331F373-1C8E-41C7-AE3F-84DED29FFF21}" presName="nodeRect" presStyleLbl="alignNode1" presStyleIdx="1" presStyleCnt="3">
        <dgm:presLayoutVars>
          <dgm:bulletEnabled val="1"/>
        </dgm:presLayoutVars>
      </dgm:prSet>
      <dgm:spPr/>
    </dgm:pt>
    <dgm:pt modelId="{9311B17A-271E-4F53-BD3F-C020A20B719C}" type="pres">
      <dgm:prSet presAssocID="{8041FC0E-35FB-4036-8140-E739D28055C3}" presName="sibTrans" presStyleCnt="0"/>
      <dgm:spPr/>
    </dgm:pt>
    <dgm:pt modelId="{A1B715DA-B922-4F5C-8DA3-199584D99010}" type="pres">
      <dgm:prSet presAssocID="{7619D1B8-967F-4F50-B507-8EDC240D1F38}" presName="compositeNode" presStyleCnt="0">
        <dgm:presLayoutVars>
          <dgm:bulletEnabled val="1"/>
        </dgm:presLayoutVars>
      </dgm:prSet>
      <dgm:spPr/>
    </dgm:pt>
    <dgm:pt modelId="{96639996-C93D-49C0-9A1F-5292D199993A}" type="pres">
      <dgm:prSet presAssocID="{7619D1B8-967F-4F50-B507-8EDC240D1F38}" presName="bgRect" presStyleLbl="alignNode1" presStyleIdx="2" presStyleCnt="3"/>
      <dgm:spPr/>
    </dgm:pt>
    <dgm:pt modelId="{E4EB9C37-4FC6-43A4-9BB0-DFAE4041AEBF}" type="pres">
      <dgm:prSet presAssocID="{FE12A57F-0DF8-49FC-884B-2D81C4482675}" presName="sibTransNodeRect" presStyleLbl="alignNode1" presStyleIdx="2" presStyleCnt="3">
        <dgm:presLayoutVars>
          <dgm:chMax val="0"/>
          <dgm:bulletEnabled val="1"/>
        </dgm:presLayoutVars>
      </dgm:prSet>
      <dgm:spPr/>
    </dgm:pt>
    <dgm:pt modelId="{9C085E62-24E6-4F50-8129-D7169946A277}" type="pres">
      <dgm:prSet presAssocID="{7619D1B8-967F-4F50-B507-8EDC240D1F38}" presName="nodeRect" presStyleLbl="alignNode1" presStyleIdx="2" presStyleCnt="3">
        <dgm:presLayoutVars>
          <dgm:bulletEnabled val="1"/>
        </dgm:presLayoutVars>
      </dgm:prSet>
      <dgm:spPr/>
    </dgm:pt>
  </dgm:ptLst>
  <dgm:cxnLst>
    <dgm:cxn modelId="{39A5470A-6E57-476C-BEC8-3022470CF82A}" type="presOf" srcId="{5D322156-945F-49C8-A912-FAA796450AE3}" destId="{B0548A5D-9861-401F-B308-501408A6A68E}" srcOrd="1" destOrd="0" presId="urn:microsoft.com/office/officeart/2016/7/layout/LinearBlockProcessNumbered"/>
    <dgm:cxn modelId="{14492D18-D22F-4B08-B78E-9CF656875CB2}" srcId="{97D3190E-67AE-4CEA-BAFB-F4543029D64C}" destId="{5331F373-1C8E-41C7-AE3F-84DED29FFF21}" srcOrd="1" destOrd="0" parTransId="{E298B6BB-6190-4C08-A3DC-30BF090AE7F4}" sibTransId="{8041FC0E-35FB-4036-8140-E739D28055C3}"/>
    <dgm:cxn modelId="{66914719-A804-40D4-9AB4-E0B4613A318F}" type="presOf" srcId="{97D3190E-67AE-4CEA-BAFB-F4543029D64C}" destId="{7EA44458-B3CE-4F72-94DB-CD38A752FD16}" srcOrd="0" destOrd="0" presId="urn:microsoft.com/office/officeart/2016/7/layout/LinearBlockProcessNumbered"/>
    <dgm:cxn modelId="{99966133-3852-4EB7-87F8-1A5E39CDD833}" type="presOf" srcId="{7619D1B8-967F-4F50-B507-8EDC240D1F38}" destId="{9C085E62-24E6-4F50-8129-D7169946A277}" srcOrd="1" destOrd="0" presId="urn:microsoft.com/office/officeart/2016/7/layout/LinearBlockProcessNumbered"/>
    <dgm:cxn modelId="{522CBA63-438D-430F-95F0-0A06D277B266}" type="presOf" srcId="{8041FC0E-35FB-4036-8140-E739D28055C3}" destId="{79AF1DB8-A625-41B7-B9D4-FE05D94E0686}" srcOrd="0" destOrd="0" presId="urn:microsoft.com/office/officeart/2016/7/layout/LinearBlockProcessNumbered"/>
    <dgm:cxn modelId="{123E8265-70D4-47C1-9758-834E14CE27CC}" type="presOf" srcId="{7619D1B8-967F-4F50-B507-8EDC240D1F38}" destId="{96639996-C93D-49C0-9A1F-5292D199993A}" srcOrd="0" destOrd="0" presId="urn:microsoft.com/office/officeart/2016/7/layout/LinearBlockProcessNumbered"/>
    <dgm:cxn modelId="{7DF32546-6196-481E-91D9-A4B6404C7994}" srcId="{97D3190E-67AE-4CEA-BAFB-F4543029D64C}" destId="{5D322156-945F-49C8-A912-FAA796450AE3}" srcOrd="0" destOrd="0" parTransId="{FC26D921-E725-4F91-AA53-345CD4EDCAB7}" sibTransId="{BB57CD69-0007-47F6-8B24-F2A5CC4A8B8A}"/>
    <dgm:cxn modelId="{07E25851-5597-44ED-8181-BB891BD3168E}" type="presOf" srcId="{5331F373-1C8E-41C7-AE3F-84DED29FFF21}" destId="{8EA69691-76F0-4189-A5DA-FAA56AA370C0}" srcOrd="0" destOrd="0" presId="urn:microsoft.com/office/officeart/2016/7/layout/LinearBlockProcessNumbered"/>
    <dgm:cxn modelId="{E9792852-F1AC-4A5C-87DE-67ED0BEB53A7}" type="presOf" srcId="{BB57CD69-0007-47F6-8B24-F2A5CC4A8B8A}" destId="{803AB5D7-5171-415C-9F4C-2B59E85701CE}" srcOrd="0" destOrd="0" presId="urn:microsoft.com/office/officeart/2016/7/layout/LinearBlockProcessNumbered"/>
    <dgm:cxn modelId="{6BB1EF79-CB95-436F-BBF9-99D2896D8953}" type="presOf" srcId="{5D322156-945F-49C8-A912-FAA796450AE3}" destId="{EBCAE7F3-68DE-4D34-B9BF-74EDAF768F34}" srcOrd="0" destOrd="0" presId="urn:microsoft.com/office/officeart/2016/7/layout/LinearBlockProcessNumbered"/>
    <dgm:cxn modelId="{3DC0CBA8-CC0F-45BB-B88E-C964CB43B511}" type="presOf" srcId="{5331F373-1C8E-41C7-AE3F-84DED29FFF21}" destId="{8E5964C8-C095-458F-BA1B-76311E5FA15D}" srcOrd="1" destOrd="0" presId="urn:microsoft.com/office/officeart/2016/7/layout/LinearBlockProcessNumbered"/>
    <dgm:cxn modelId="{46768AB2-6E9C-4FB1-BBB4-A83598B67E75}" type="presOf" srcId="{FE12A57F-0DF8-49FC-884B-2D81C4482675}" destId="{E4EB9C37-4FC6-43A4-9BB0-DFAE4041AEBF}" srcOrd="0" destOrd="0" presId="urn:microsoft.com/office/officeart/2016/7/layout/LinearBlockProcessNumbered"/>
    <dgm:cxn modelId="{2C1ADACD-A355-46C9-B4DB-23292E8C3250}" srcId="{97D3190E-67AE-4CEA-BAFB-F4543029D64C}" destId="{7619D1B8-967F-4F50-B507-8EDC240D1F38}" srcOrd="2" destOrd="0" parTransId="{51F7E38F-CB83-4310-8F89-D5B4B3C2D7BB}" sibTransId="{FE12A57F-0DF8-49FC-884B-2D81C4482675}"/>
    <dgm:cxn modelId="{E8068B4D-BF2D-4285-A685-E0D446232AD1}" type="presParOf" srcId="{7EA44458-B3CE-4F72-94DB-CD38A752FD16}" destId="{91A46B2D-089A-4004-837C-A97D7C537622}" srcOrd="0" destOrd="0" presId="urn:microsoft.com/office/officeart/2016/7/layout/LinearBlockProcessNumbered"/>
    <dgm:cxn modelId="{D5D61904-94B5-458A-9E3D-3AD79B6FDA76}" type="presParOf" srcId="{91A46B2D-089A-4004-837C-A97D7C537622}" destId="{EBCAE7F3-68DE-4D34-B9BF-74EDAF768F34}" srcOrd="0" destOrd="0" presId="urn:microsoft.com/office/officeart/2016/7/layout/LinearBlockProcessNumbered"/>
    <dgm:cxn modelId="{DEEC85E8-A0EB-4A6E-BDC2-E0E819C2E2F0}" type="presParOf" srcId="{91A46B2D-089A-4004-837C-A97D7C537622}" destId="{803AB5D7-5171-415C-9F4C-2B59E85701CE}" srcOrd="1" destOrd="0" presId="urn:microsoft.com/office/officeart/2016/7/layout/LinearBlockProcessNumbered"/>
    <dgm:cxn modelId="{B9918D69-63FB-43C8-9A93-289DEADF60C2}" type="presParOf" srcId="{91A46B2D-089A-4004-837C-A97D7C537622}" destId="{B0548A5D-9861-401F-B308-501408A6A68E}" srcOrd="2" destOrd="0" presId="urn:microsoft.com/office/officeart/2016/7/layout/LinearBlockProcessNumbered"/>
    <dgm:cxn modelId="{9E148478-626A-44FE-A2E0-C8D3238524AC}" type="presParOf" srcId="{7EA44458-B3CE-4F72-94DB-CD38A752FD16}" destId="{A0CC7B59-1B5C-44F9-9FF0-23A030919B2E}" srcOrd="1" destOrd="0" presId="urn:microsoft.com/office/officeart/2016/7/layout/LinearBlockProcessNumbered"/>
    <dgm:cxn modelId="{46D2F11D-2A1D-4ADD-8B7A-95CF2CBF761A}" type="presParOf" srcId="{7EA44458-B3CE-4F72-94DB-CD38A752FD16}" destId="{061DABC8-656E-4EE2-ACAF-0754F5BDF9B2}" srcOrd="2" destOrd="0" presId="urn:microsoft.com/office/officeart/2016/7/layout/LinearBlockProcessNumbered"/>
    <dgm:cxn modelId="{796F022E-999F-4818-8CCA-E5873F34A78D}" type="presParOf" srcId="{061DABC8-656E-4EE2-ACAF-0754F5BDF9B2}" destId="{8EA69691-76F0-4189-A5DA-FAA56AA370C0}" srcOrd="0" destOrd="0" presId="urn:microsoft.com/office/officeart/2016/7/layout/LinearBlockProcessNumbered"/>
    <dgm:cxn modelId="{1F91178F-03B1-4EC0-8D75-6A607613CF76}" type="presParOf" srcId="{061DABC8-656E-4EE2-ACAF-0754F5BDF9B2}" destId="{79AF1DB8-A625-41B7-B9D4-FE05D94E0686}" srcOrd="1" destOrd="0" presId="urn:microsoft.com/office/officeart/2016/7/layout/LinearBlockProcessNumbered"/>
    <dgm:cxn modelId="{1E08215D-2D00-4460-AC9A-9E406D34CAD1}" type="presParOf" srcId="{061DABC8-656E-4EE2-ACAF-0754F5BDF9B2}" destId="{8E5964C8-C095-458F-BA1B-76311E5FA15D}" srcOrd="2" destOrd="0" presId="urn:microsoft.com/office/officeart/2016/7/layout/LinearBlockProcessNumbered"/>
    <dgm:cxn modelId="{014B7A7B-F4C7-403C-B4E5-F9FFC0C35C8E}" type="presParOf" srcId="{7EA44458-B3CE-4F72-94DB-CD38A752FD16}" destId="{9311B17A-271E-4F53-BD3F-C020A20B719C}" srcOrd="3" destOrd="0" presId="urn:microsoft.com/office/officeart/2016/7/layout/LinearBlockProcessNumbered"/>
    <dgm:cxn modelId="{20512F89-48E8-4786-A40B-BC398E7DED27}" type="presParOf" srcId="{7EA44458-B3CE-4F72-94DB-CD38A752FD16}" destId="{A1B715DA-B922-4F5C-8DA3-199584D99010}" srcOrd="4" destOrd="0" presId="urn:microsoft.com/office/officeart/2016/7/layout/LinearBlockProcessNumbered"/>
    <dgm:cxn modelId="{A2901960-08B7-4DC0-9F6D-1E9BB264D9C4}" type="presParOf" srcId="{A1B715DA-B922-4F5C-8DA3-199584D99010}" destId="{96639996-C93D-49C0-9A1F-5292D199993A}" srcOrd="0" destOrd="0" presId="urn:microsoft.com/office/officeart/2016/7/layout/LinearBlockProcessNumbered"/>
    <dgm:cxn modelId="{5957F9E2-8649-40E1-859B-49FF4FAA3BB8}" type="presParOf" srcId="{A1B715DA-B922-4F5C-8DA3-199584D99010}" destId="{E4EB9C37-4FC6-43A4-9BB0-DFAE4041AEBF}" srcOrd="1" destOrd="0" presId="urn:microsoft.com/office/officeart/2016/7/layout/LinearBlockProcessNumbered"/>
    <dgm:cxn modelId="{EA6C3CF2-4CA3-4203-8787-932CDB40C2FE}" type="presParOf" srcId="{A1B715DA-B922-4F5C-8DA3-199584D99010}" destId="{9C085E62-24E6-4F50-8129-D7169946A27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AE7F3-68DE-4D34-B9BF-74EDAF768F34}">
      <dsp:nvSpPr>
        <dsp:cNvPr id="0" name=""/>
        <dsp:cNvSpPr/>
      </dsp:nvSpPr>
      <dsp:spPr>
        <a:xfrm>
          <a:off x="835"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330200" numCol="1" spcCol="1270" anchor="t" anchorCtr="0">
          <a:noAutofit/>
        </a:bodyPr>
        <a:lstStyle/>
        <a:p>
          <a:pPr marL="0" lvl="0" indent="0" algn="ctr" defTabSz="1422400">
            <a:lnSpc>
              <a:spcPct val="100000"/>
            </a:lnSpc>
            <a:spcBef>
              <a:spcPct val="0"/>
            </a:spcBef>
            <a:spcAft>
              <a:spcPct val="35000"/>
            </a:spcAft>
            <a:buNone/>
          </a:pPr>
          <a:r>
            <a:rPr lang="en-US" sz="3200" kern="1200" dirty="0"/>
            <a:t>Design gaps are inevitable in lab applications</a:t>
          </a:r>
        </a:p>
      </dsp:txBody>
      <dsp:txXfrm>
        <a:off x="835" y="1641857"/>
        <a:ext cx="3382867" cy="2435664"/>
      </dsp:txXfrm>
    </dsp:sp>
    <dsp:sp modelId="{803AB5D7-5171-415C-9F4C-2B59E85701CE}">
      <dsp:nvSpPr>
        <dsp:cNvPr id="0" name=""/>
        <dsp:cNvSpPr/>
      </dsp:nvSpPr>
      <dsp:spPr>
        <a:xfrm>
          <a:off x="835"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35" y="18081"/>
        <a:ext cx="3382867" cy="1623776"/>
      </dsp:txXfrm>
    </dsp:sp>
    <dsp:sp modelId="{8EA69691-76F0-4189-A5DA-FAA56AA370C0}">
      <dsp:nvSpPr>
        <dsp:cNvPr id="0" name=""/>
        <dsp:cNvSpPr/>
      </dsp:nvSpPr>
      <dsp:spPr>
        <a:xfrm>
          <a:off x="3654331"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330200" numCol="1" spcCol="1270" anchor="t" anchorCtr="0">
          <a:noAutofit/>
        </a:bodyPr>
        <a:lstStyle/>
        <a:p>
          <a:pPr marL="0" lvl="0" indent="0" algn="ctr" defTabSz="1422400">
            <a:lnSpc>
              <a:spcPct val="100000"/>
            </a:lnSpc>
            <a:spcBef>
              <a:spcPct val="0"/>
            </a:spcBef>
            <a:spcAft>
              <a:spcPct val="35000"/>
            </a:spcAft>
            <a:buNone/>
          </a:pPr>
          <a:r>
            <a:rPr lang="en-US" sz="3200" kern="1200" dirty="0"/>
            <a:t>Labs can buy or build solutions for these gaps</a:t>
          </a:r>
        </a:p>
      </dsp:txBody>
      <dsp:txXfrm>
        <a:off x="3654331" y="1641857"/>
        <a:ext cx="3382867" cy="2435664"/>
      </dsp:txXfrm>
    </dsp:sp>
    <dsp:sp modelId="{79AF1DB8-A625-41B7-B9D4-FE05D94E0686}">
      <dsp:nvSpPr>
        <dsp:cNvPr id="0" name=""/>
        <dsp:cNvSpPr/>
      </dsp:nvSpPr>
      <dsp:spPr>
        <a:xfrm>
          <a:off x="3654331"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654331" y="18081"/>
        <a:ext cx="3382867" cy="1623776"/>
      </dsp:txXfrm>
    </dsp:sp>
    <dsp:sp modelId="{96639996-C93D-49C0-9A1F-5292D199993A}">
      <dsp:nvSpPr>
        <dsp:cNvPr id="0" name=""/>
        <dsp:cNvSpPr/>
      </dsp:nvSpPr>
      <dsp:spPr>
        <a:xfrm>
          <a:off x="7307828" y="18081"/>
          <a:ext cx="3382867" cy="405944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330200" numCol="1" spcCol="1270" anchor="t" anchorCtr="0">
          <a:noAutofit/>
        </a:bodyPr>
        <a:lstStyle/>
        <a:p>
          <a:pPr marL="0" lvl="0" indent="0" algn="ctr" defTabSz="1422400">
            <a:lnSpc>
              <a:spcPct val="100000"/>
            </a:lnSpc>
            <a:spcBef>
              <a:spcPct val="0"/>
            </a:spcBef>
            <a:spcAft>
              <a:spcPct val="35000"/>
            </a:spcAft>
            <a:buNone/>
          </a:pPr>
          <a:r>
            <a:rPr lang="en-US" sz="3200" kern="1200" dirty="0"/>
            <a:t>Building is easier and safer than most labs realize</a:t>
          </a:r>
        </a:p>
      </dsp:txBody>
      <dsp:txXfrm>
        <a:off x="7307828" y="1641857"/>
        <a:ext cx="3382867" cy="2435664"/>
      </dsp:txXfrm>
    </dsp:sp>
    <dsp:sp modelId="{E4EB9C37-4FC6-43A4-9BB0-DFAE4041AEBF}">
      <dsp:nvSpPr>
        <dsp:cNvPr id="0" name=""/>
        <dsp:cNvSpPr/>
      </dsp:nvSpPr>
      <dsp:spPr>
        <a:xfrm>
          <a:off x="7307828" y="18081"/>
          <a:ext cx="3382867" cy="162377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34152" tIns="165100" rIns="334152"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307828" y="18081"/>
        <a:ext cx="3382867" cy="162377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CACEF3-BF4F-6649-9B4A-D86585E04B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C9DFBA69-3AFD-D84F-A6D6-16D24E9D80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869E74F-C5D7-084A-9CB2-A07C129F8E1A}" type="datetimeFigureOut">
              <a:rPr lang="en-US"/>
              <a:pPr>
                <a:defRPr/>
              </a:pPr>
              <a:t>9/29/2021</a:t>
            </a:fld>
            <a:endParaRPr lang="en-US"/>
          </a:p>
        </p:txBody>
      </p:sp>
      <p:sp>
        <p:nvSpPr>
          <p:cNvPr id="4" name="Footer Placeholder 3">
            <a:extLst>
              <a:ext uri="{FF2B5EF4-FFF2-40B4-BE49-F238E27FC236}">
                <a16:creationId xmlns:a16="http://schemas.microsoft.com/office/drawing/2014/main" id="{6507B5D9-BD3D-D448-90E5-C00FD846D1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A4F8EE52-13C7-024C-83F9-01FE3300B2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33BE938-6920-C048-8515-03C5482D1A1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EABE2F-B16F-CB43-B81C-66613E3ED3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38DEA8A-17A5-A142-A307-F3C08B3509D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2947B6A-777B-A14E-84CA-0624E58D36A1}" type="datetimeFigureOut">
              <a:rPr lang="en-US"/>
              <a:pPr>
                <a:defRPr/>
              </a:pPr>
              <a:t>9/29/2021</a:t>
            </a:fld>
            <a:endParaRPr lang="en-US"/>
          </a:p>
        </p:txBody>
      </p:sp>
      <p:sp>
        <p:nvSpPr>
          <p:cNvPr id="4" name="Slide Image Placeholder 3">
            <a:extLst>
              <a:ext uri="{FF2B5EF4-FFF2-40B4-BE49-F238E27FC236}">
                <a16:creationId xmlns:a16="http://schemas.microsoft.com/office/drawing/2014/main" id="{F5C92CD0-EC26-E849-9C9A-09B1DB156B2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B3E5309-905B-A540-865F-04F7B4D2024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AFB7974-F0C3-E349-97A3-3915E5052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31B56B73-0D28-6947-9D9F-8558CCDC63A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AE28E18A-745A-ED4A-B755-3D0D9ADD49E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everyone to session </a:t>
            </a:r>
            <a:r>
              <a:rPr lang="en-US" sz="1200" dirty="0"/>
              <a:t>35104: Mind the App</a:t>
            </a:r>
          </a:p>
          <a:p>
            <a:r>
              <a:rPr lang="en-US" sz="1200" dirty="0"/>
              <a:t>Application Development as a Solution to Unmet Needs in Laboratory Workflows</a:t>
            </a:r>
          </a:p>
          <a:p>
            <a:endParaRPr lang="en-US" sz="1200" dirty="0"/>
          </a:p>
          <a:p>
            <a:r>
              <a:rPr lang="en-US" sz="1200" dirty="0"/>
              <a:t>Before I begin I just want to thank the conference organizers for giving us the opportunity to share some of our work, and thanks to the education team at AACC for the tremendous amount of work that went into making this a smooth experience.</a:t>
            </a:r>
          </a:p>
          <a:p>
            <a:endParaRPr lang="en-US" dirty="0"/>
          </a:p>
          <a:p>
            <a:pPr algn="l"/>
            <a:r>
              <a:rPr lang="en-US" sz="1800" b="1" i="0" u="none" strike="noStrike" baseline="0" dirty="0">
                <a:solidFill>
                  <a:srgbClr val="000000"/>
                </a:solidFill>
                <a:latin typeface="Nunito-Bold"/>
              </a:rPr>
              <a:t>2021 AACC Annual - Remote Moderator and Speaker</a:t>
            </a:r>
          </a:p>
          <a:p>
            <a:pPr algn="l"/>
            <a:r>
              <a:rPr lang="en-US" sz="1800" b="1" i="0" u="none" strike="noStrike" baseline="0" dirty="0">
                <a:solidFill>
                  <a:srgbClr val="000000"/>
                </a:solidFill>
                <a:latin typeface="Nunito-Bold"/>
              </a:rPr>
              <a:t>Show Zoom Link 9/26/2021-9/30/2021</a:t>
            </a:r>
          </a:p>
          <a:p>
            <a:pPr algn="l"/>
            <a:r>
              <a:rPr lang="en-US" sz="1800" b="1" i="0" u="none" strike="noStrike" baseline="0" dirty="0">
                <a:solidFill>
                  <a:srgbClr val="B21E23"/>
                </a:solidFill>
                <a:latin typeface="Nunito-Bold"/>
              </a:rPr>
              <a:t>https://onlineevent.zoom.us/j/98683957876?pwd=R0ZMeEFYSjJQbWFSZURvVEVESGc2QT09</a:t>
            </a:r>
          </a:p>
          <a:p>
            <a:pPr algn="l"/>
            <a:r>
              <a:rPr lang="en-US" sz="1800" b="1" i="0" u="none" strike="noStrike" baseline="0" dirty="0">
                <a:solidFill>
                  <a:srgbClr val="000000"/>
                </a:solidFill>
                <a:latin typeface="Nunito-Bold"/>
              </a:rPr>
              <a:t>Meeting ID: 98683957876</a:t>
            </a:r>
          </a:p>
          <a:p>
            <a:pPr algn="l"/>
            <a:r>
              <a:rPr lang="en-US" sz="1800" b="1" i="0" u="none" strike="noStrike" baseline="0" dirty="0">
                <a:solidFill>
                  <a:srgbClr val="000000"/>
                </a:solidFill>
                <a:latin typeface="Nunito-Bold"/>
              </a:rPr>
              <a:t>Passcode: 545311</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a:t>
            </a:fld>
            <a:endParaRPr lang="en-US"/>
          </a:p>
        </p:txBody>
      </p:sp>
    </p:spTree>
    <p:extLst>
      <p:ext uri="{BB962C8B-B14F-4D97-AF65-F5344CB8AC3E}">
        <p14:creationId xmlns:p14="http://schemas.microsoft.com/office/powerpoint/2010/main" val="2990253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by the same token the LIS is really just one </a:t>
            </a:r>
            <a:r>
              <a:rPr lang="en-US" dirty="0" err="1"/>
              <a:t>elemnt</a:t>
            </a:r>
            <a:r>
              <a:rPr lang="en-US" dirty="0"/>
              <a:t> of a larger network of systems that all seamlessly work together to make our labs work, including middleware systems that bridge between our LIS and instruments, and then of course what you might call the peopleware – our staff and operations folks who interact with all these systems, seamlessly coordinating all their activities.</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10</a:t>
            </a:fld>
            <a:endParaRPr lang="en-US"/>
          </a:p>
        </p:txBody>
      </p:sp>
    </p:spTree>
    <p:extLst>
      <p:ext uri="{BB962C8B-B14F-4D97-AF65-F5344CB8AC3E}">
        <p14:creationId xmlns:p14="http://schemas.microsoft.com/office/powerpoint/2010/main" val="410818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though begin when these interactions are not so seamless. Gaps inevitably arise between these concentric circles of systems. The consequence of this is greater need for workarounds, </a:t>
            </a:r>
            <a:r>
              <a:rPr lang="en-US" dirty="0" err="1"/>
              <a:t>erors</a:t>
            </a:r>
            <a:r>
              <a:rPr lang="en-US" dirty="0"/>
              <a:t>, safety events, and a more general degradation in the overall quality of the work being done in the lab.</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11</a:t>
            </a:fld>
            <a:endParaRPr lang="en-US"/>
          </a:p>
        </p:txBody>
      </p:sp>
    </p:spTree>
    <p:extLst>
      <p:ext uri="{BB962C8B-B14F-4D97-AF65-F5344CB8AC3E}">
        <p14:creationId xmlns:p14="http://schemas.microsoft.com/office/powerpoint/2010/main" val="1625185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does this occur? Why can't we get the pieces of this system to line up as needed?</a:t>
            </a:r>
          </a:p>
          <a:p>
            <a:endParaRPr lang="en-US" dirty="0"/>
          </a:p>
          <a:p>
            <a:r>
              <a:rPr lang="en-US" dirty="0"/>
              <a:t>Well there are many reasons but I'd like to highlight for you all just a few. </a:t>
            </a:r>
          </a:p>
          <a:p>
            <a:endParaRPr lang="en-US" dirty="0"/>
          </a:p>
          <a:p>
            <a:r>
              <a:rPr lang="en-US" dirty="0">
                <a:sym typeface="Wingdings" panose="05000000000000000000" pitchFamily="2" charset="2"/>
              </a:rPr>
              <a:t></a:t>
            </a:r>
            <a:r>
              <a:rPr lang="en-US" dirty="0"/>
              <a:t>First is because of the complex technology landscape we live with in healthcare. Analyzers have software that send information to middleware-and-lab systems which then transmit results over to the electronic health record. Each one of these systems is like its own fiefdom. The way information gets from one to the other is through what are called interfaces, which not only send bytes of data but also actually translate messages so they can be understood on the receiving end and problems arise when messages are lost in translation. </a:t>
            </a:r>
          </a:p>
          <a:p>
            <a:endParaRPr lang="en-US" dirty="0"/>
          </a:p>
          <a:p>
            <a:r>
              <a:rPr lang="en-US" dirty="0"/>
              <a:t>For instance I remember a time when weeks after implementing a new lab system we discovered that the critical values in the EHR were not marked with an exclamation point but with some generic symbol because the new lab system was marking those results with a character that the EHR just didn't understand, and that was particularly bad because physicians in my hospital are trained just to look for those abnormal and critical flags so the likelihood is that this is something that was missed.</a:t>
            </a:r>
          </a:p>
          <a:p>
            <a:endParaRPr lang="en-US" dirty="0"/>
          </a:p>
          <a:p>
            <a:pPr marL="171450" indent="-171450">
              <a:buFont typeface="Wingdings" panose="05000000000000000000" pitchFamily="2" charset="2"/>
              <a:buChar char="à"/>
            </a:pPr>
            <a:r>
              <a:rPr lang="en-US" dirty="0"/>
              <a:t>Second its important to realize that LISs are created to work with most labs, but almost all labs will have specific ways that they are not like most labs. This could be because of a unique patient population in the hospital, or maybe a specific type of clinical practice. </a:t>
            </a:r>
          </a:p>
          <a:p>
            <a:pPr marL="171450" indent="-171450">
              <a:buFont typeface="Wingdings" panose="05000000000000000000" pitchFamily="2" charset="2"/>
              <a:buChar char="à"/>
            </a:pPr>
            <a:r>
              <a:rPr lang="en-US" dirty="0"/>
              <a:t> Third, specialty labs such as molecular labs or mass spec labs are going to have their own issues. Lab systems generally are made to be compatible with core lab, micro, blood bank and AP workflows. So these labs may have a hard time translating their processes to work with the lab system, its sort of a </a:t>
            </a:r>
            <a:r>
              <a:rPr lang="en-US" dirty="0" err="1"/>
              <a:t>a</a:t>
            </a:r>
            <a:r>
              <a:rPr lang="en-US" dirty="0"/>
              <a:t> round peg square hole problem</a:t>
            </a:r>
          </a:p>
          <a:p>
            <a:pPr marL="171450" indent="-171450">
              <a:buFont typeface="Wingdings" panose="05000000000000000000" pitchFamily="2" charset="2"/>
              <a:buChar char="à"/>
            </a:pPr>
            <a:r>
              <a:rPr lang="en-US" dirty="0"/>
              <a:t>Finally, occasionally there is just no usable lab system available at all. this is not so common any more but in some </a:t>
            </a:r>
            <a:r>
              <a:rPr lang="en-US" dirty="0" err="1"/>
              <a:t>estoeric</a:t>
            </a:r>
            <a:r>
              <a:rPr lang="en-US" dirty="0"/>
              <a:t> testing environments this can be a significant issue. I personally have seen this in cell therapy labs or in some hybrid research clinical labs.</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12</a:t>
            </a:fld>
            <a:endParaRPr lang="en-US"/>
          </a:p>
        </p:txBody>
      </p:sp>
    </p:spTree>
    <p:extLst>
      <p:ext uri="{BB962C8B-B14F-4D97-AF65-F5344CB8AC3E}">
        <p14:creationId xmlns:p14="http://schemas.microsoft.com/office/powerpoint/2010/main" val="2828627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out options. </a:t>
            </a:r>
          </a:p>
          <a:p>
            <a:endParaRPr lang="en-US" dirty="0"/>
          </a:p>
          <a:p>
            <a:r>
              <a:rPr lang="en-US" dirty="0"/>
              <a:t>Well certainly you could do nothing. </a:t>
            </a:r>
            <a:r>
              <a:rPr lang="en-US" dirty="0" err="1"/>
              <a:t>DOIng</a:t>
            </a:r>
            <a:r>
              <a:rPr lang="en-US" dirty="0"/>
              <a:t> nothing has worked so far so why not keep going. Well that can work sometimes but as we've </a:t>
            </a:r>
            <a:r>
              <a:rPr lang="en-US" dirty="0" err="1"/>
              <a:t>saif</a:t>
            </a:r>
            <a:r>
              <a:rPr lang="en-US" dirty="0"/>
              <a:t> these problems can cause workarounds, </a:t>
            </a:r>
            <a:r>
              <a:rPr lang="en-US" dirty="0" err="1"/>
              <a:t>erors</a:t>
            </a:r>
            <a:r>
              <a:rPr lang="en-US" dirty="0"/>
              <a:t>, safety events, and my chair is not the kind of person who would brush aside a preventable event that occurred because we didn’t fix a workflow. </a:t>
            </a:r>
          </a:p>
          <a:p>
            <a:endParaRPr lang="en-US" dirty="0"/>
          </a:p>
          <a:p>
            <a:r>
              <a:rPr lang="en-US" dirty="0">
                <a:sym typeface="Wingdings" panose="05000000000000000000" pitchFamily="2" charset="2"/>
              </a:rPr>
              <a:t>You could hire more staff, institute checks, paper process, but good like hiring new techs in these times. </a:t>
            </a:r>
          </a:p>
          <a:p>
            <a:endParaRPr lang="en-US" dirty="0">
              <a:sym typeface="Wingdings" panose="05000000000000000000" pitchFamily="2" charset="2"/>
            </a:endParaRPr>
          </a:p>
          <a:p>
            <a:r>
              <a:rPr lang="en-US" dirty="0">
                <a:sym typeface="Wingdings" panose="05000000000000000000" pitchFamily="2" charset="2"/>
              </a:rPr>
              <a:t>Or you could try to fix a technology issue with </a:t>
            </a:r>
          </a:p>
          <a:p>
            <a:r>
              <a:rPr lang="en-US" dirty="0">
                <a:sym typeface="Wingdings" panose="05000000000000000000" pitchFamily="2" charset="2"/>
              </a:rPr>
              <a:t> more technology! And as I ironic as it sounds this is the preferred option, why? because technology comes with a lot of benefits! Specifically when you have a technically based solution you have an opportunity for automation, and that means less work for the lab, faster turnaround times, AND reproducibility – which means that someone can use the same system you did and come up with the same result.</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13</a:t>
            </a:fld>
            <a:endParaRPr lang="en-US"/>
          </a:p>
        </p:txBody>
      </p:sp>
    </p:spTree>
    <p:extLst>
      <p:ext uri="{BB962C8B-B14F-4D97-AF65-F5344CB8AC3E}">
        <p14:creationId xmlns:p14="http://schemas.microsoft.com/office/powerpoint/2010/main" val="2753309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conventional way we've handled these situations is by buying software. You ask colleagues what system they use, you go through a RFI process and you buy the system that seems to fit best.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sym typeface="Wingdings" panose="05000000000000000000" pitchFamily="2" charset="2"/>
              </a:rPr>
              <a:t> BUT there is another option that is not taken seriously enough, and that is to build our own solution. But why would anyone do that right? darn it we’re doctors not programmers!</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14</a:t>
            </a:fld>
            <a:endParaRPr lang="en-US"/>
          </a:p>
        </p:txBody>
      </p:sp>
    </p:spTree>
    <p:extLst>
      <p:ext uri="{BB962C8B-B14F-4D97-AF65-F5344CB8AC3E}">
        <p14:creationId xmlns:p14="http://schemas.microsoft.com/office/powerpoint/2010/main" val="3475747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Well it does depend on the circumstance but I would argue that weighing the pros and cons things look pretty good for the "Build" approach when you lay it out.</a:t>
            </a:r>
          </a:p>
          <a:p>
            <a:endParaRPr lang="en-US" dirty="0">
              <a:solidFill>
                <a:schemeClr val="bg1"/>
              </a:solidFill>
            </a:endParaRPr>
          </a:p>
          <a:p>
            <a:r>
              <a:rPr lang="en-US" dirty="0">
                <a:solidFill>
                  <a:schemeClr val="bg1"/>
                </a:solidFill>
              </a:rPr>
              <a:t>Its true when you buy software you should be getting well supported off the shelf solution without the need for ongoing lab support but that advantage comes at price:</a:t>
            </a:r>
          </a:p>
          <a:p>
            <a:r>
              <a:rPr lang="en-US" dirty="0">
                <a:solidFill>
                  <a:schemeClr val="bg1"/>
                </a:solidFill>
                <a:sym typeface="Wingdings" panose="05000000000000000000" pitchFamily="2" charset="2"/>
              </a:rPr>
              <a:t> </a:t>
            </a:r>
            <a:r>
              <a:rPr lang="en-US" dirty="0">
                <a:solidFill>
                  <a:schemeClr val="bg1"/>
                </a:solidFill>
              </a:rPr>
              <a:t>Contracting can take a long time, </a:t>
            </a:r>
          </a:p>
          <a:p>
            <a:r>
              <a:rPr lang="en-US" dirty="0">
                <a:solidFill>
                  <a:schemeClr val="bg1"/>
                </a:solidFill>
              </a:rPr>
              <a:t>Any new system can have gaps just like the first system does and </a:t>
            </a:r>
          </a:p>
          <a:p>
            <a:pPr marL="0" indent="0">
              <a:buNone/>
            </a:pPr>
            <a:r>
              <a:rPr lang="en-US" dirty="0">
                <a:solidFill>
                  <a:schemeClr val="bg1"/>
                </a:solidFill>
              </a:rPr>
              <a:t>These software tend to be pretty rigid and not customizable</a:t>
            </a:r>
          </a:p>
          <a:p>
            <a:endParaRPr lang="en-US" dirty="0">
              <a:solidFill>
                <a:schemeClr val="bg1"/>
              </a:solidFill>
            </a:endParaRPr>
          </a:p>
          <a:p>
            <a:r>
              <a:rPr lang="en-US" dirty="0">
                <a:solidFill>
                  <a:schemeClr val="bg1"/>
                </a:solidFill>
              </a:rPr>
              <a:t>But let's re-examine the strengths that we have here….</a:t>
            </a:r>
          </a:p>
          <a:p>
            <a:endParaRPr lang="en-US" dirty="0">
              <a:solidFill>
                <a:schemeClr val="bg1"/>
              </a:solidFill>
            </a:endParaRP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15</a:t>
            </a:fld>
            <a:endParaRPr lang="en-US"/>
          </a:p>
        </p:txBody>
      </p:sp>
    </p:spTree>
    <p:extLst>
      <p:ext uri="{BB962C8B-B14F-4D97-AF65-F5344CB8AC3E}">
        <p14:creationId xmlns:p14="http://schemas.microsoft.com/office/powerpoint/2010/main" val="1915894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true that well run software companies will have made investments in support to make sure that the application is running as needed, but at the same time, </a:t>
            </a:r>
          </a:p>
          <a:p>
            <a:endParaRPr lang="en-US" dirty="0"/>
          </a:p>
          <a:p>
            <a:r>
              <a:rPr lang="en-US" dirty="0">
                <a:sym typeface="Wingdings" panose="05000000000000000000" pitchFamily="2" charset="2"/>
              </a:rPr>
              <a:t> </a:t>
            </a:r>
            <a:r>
              <a:rPr lang="en-US" dirty="0"/>
              <a:t>many software companies are not well run, and how long after signing contract will they put your requests in line with everyone else's? I've certainly been in situations where my lab found a software vendor completely irresponsible when it came to their obligations…</a:t>
            </a:r>
          </a:p>
          <a:p>
            <a:endParaRPr lang="en-US" dirty="0"/>
          </a:p>
          <a:p>
            <a:r>
              <a:rPr lang="en-US" dirty="0">
                <a:sym typeface="Wingdings" panose="05000000000000000000" pitchFamily="2" charset="2"/>
              </a:rPr>
              <a:t> And also these applications may seem like they are just plug and play, companies will say the software can handle any use case you throw at it, but those features can take a long time to implement, so in the end its almost like you're developing their software for them.</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16</a:t>
            </a:fld>
            <a:endParaRPr lang="en-US"/>
          </a:p>
        </p:txBody>
      </p:sp>
    </p:spTree>
    <p:extLst>
      <p:ext uri="{BB962C8B-B14F-4D97-AF65-F5344CB8AC3E}">
        <p14:creationId xmlns:p14="http://schemas.microsoft.com/office/powerpoint/2010/main" val="37384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OK so maybe the benefits of buying aren't as great as they first seem, what about the build side of the equation??</a:t>
            </a:r>
          </a:p>
          <a:p>
            <a:endParaRPr lang="en-US" dirty="0">
              <a:solidFill>
                <a:schemeClr val="bg1"/>
              </a:solidFill>
            </a:endParaRP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à"/>
              <a:tabLst/>
              <a:defRPr/>
            </a:pPr>
            <a:r>
              <a:rPr lang="en-US" dirty="0">
                <a:solidFill>
                  <a:schemeClr val="bg1"/>
                </a:solidFill>
                <a:sym typeface="Wingdings" panose="05000000000000000000" pitchFamily="2" charset="2"/>
              </a:rPr>
              <a:t>Well when you make your own app you get a </a:t>
            </a:r>
            <a:r>
              <a:rPr lang="en-US" dirty="0">
                <a:solidFill>
                  <a:schemeClr val="bg1"/>
                </a:solidFill>
              </a:rPr>
              <a:t>much better fit with your own specific environment because you're not trying to make something that’s going to work in all labs, it’s a specific solution. That is a huge advantage</a:t>
            </a:r>
          </a:p>
          <a:p>
            <a:endParaRPr lang="en-US" dirty="0">
              <a:solidFill>
                <a:schemeClr val="bg1"/>
              </a:solidFill>
            </a:endParaRPr>
          </a:p>
          <a:p>
            <a:r>
              <a:rPr lang="en-US" dirty="0">
                <a:solidFill>
                  <a:schemeClr val="bg1"/>
                </a:solidFill>
              </a:rPr>
              <a:t>But of course there are disadvantages too</a:t>
            </a:r>
          </a:p>
          <a:p>
            <a:r>
              <a:rPr lang="en-US" dirty="0">
                <a:solidFill>
                  <a:schemeClr val="bg1"/>
                </a:solidFill>
                <a:sym typeface="Wingdings" panose="05000000000000000000" pitchFamily="2" charset="2"/>
              </a:rPr>
              <a:t> Chief among them is the I'm a doctor not a programmer issue. </a:t>
            </a:r>
            <a:r>
              <a:rPr lang="en-US" dirty="0">
                <a:solidFill>
                  <a:schemeClr val="bg1"/>
                </a:solidFill>
              </a:rPr>
              <a:t>Coding is not on the job ads that I've seen for most pathology or lab positions. </a:t>
            </a:r>
          </a:p>
          <a:p>
            <a:r>
              <a:rPr lang="en-US" dirty="0">
                <a:solidFill>
                  <a:schemeClr val="bg1"/>
                </a:solidFill>
              </a:rPr>
              <a:t>PLUS And this may be of even more importance, what kind of Risks are involved in making these apps, what kind of support is the app </a:t>
            </a:r>
            <a:r>
              <a:rPr lang="en-US" dirty="0" err="1">
                <a:solidFill>
                  <a:schemeClr val="bg1"/>
                </a:solidFill>
              </a:rPr>
              <a:t>gionng</a:t>
            </a:r>
            <a:r>
              <a:rPr lang="en-US" dirty="0">
                <a:solidFill>
                  <a:schemeClr val="bg1"/>
                </a:solidFill>
              </a:rPr>
              <a:t> to need long term?</a:t>
            </a:r>
          </a:p>
          <a:p>
            <a:endParaRPr lang="en-US" dirty="0">
              <a:solidFill>
                <a:schemeClr val="bg1"/>
              </a:solidFill>
            </a:endParaRP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17</a:t>
            </a:fld>
            <a:endParaRPr lang="en-US"/>
          </a:p>
        </p:txBody>
      </p:sp>
    </p:spTree>
    <p:extLst>
      <p:ext uri="{BB962C8B-B14F-4D97-AF65-F5344CB8AC3E}">
        <p14:creationId xmlns:p14="http://schemas.microsoft.com/office/powerpoint/2010/main" val="869770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And these are important issues – but there are also ways to mitigate these issues. </a:t>
            </a:r>
          </a:p>
          <a:p>
            <a:endParaRPr lang="en-US" dirty="0">
              <a:solidFill>
                <a:schemeClr val="bg1"/>
              </a:solidFill>
            </a:endParaRPr>
          </a:p>
          <a:p>
            <a:r>
              <a:rPr lang="en-US" dirty="0">
                <a:solidFill>
                  <a:schemeClr val="bg1"/>
                </a:solidFill>
                <a:sym typeface="Wingdings" panose="05000000000000000000" pitchFamily="2" charset="2"/>
              </a:rPr>
              <a:t> So firstly – for people who are not technical, coding might seem like a bridge too far. BUT The first resource to be aware of is the availability of something called open source tools. So what is open source?</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18</a:t>
            </a:fld>
            <a:endParaRPr lang="en-US"/>
          </a:p>
        </p:txBody>
      </p:sp>
    </p:spTree>
    <p:extLst>
      <p:ext uri="{BB962C8B-B14F-4D97-AF65-F5344CB8AC3E}">
        <p14:creationId xmlns:p14="http://schemas.microsoft.com/office/powerpoint/2010/main" val="3825576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tools and software can is defined in a variety of different ways but more or less it means that the </a:t>
            </a:r>
          </a:p>
          <a:p>
            <a:pPr marL="171450" indent="-171450">
              <a:buFont typeface="Wingdings" panose="05000000000000000000" pitchFamily="2" charset="2"/>
              <a:buChar char="à"/>
            </a:pPr>
            <a:r>
              <a:rPr lang="en-US" dirty="0">
                <a:sym typeface="Wingdings" panose="05000000000000000000" pitchFamily="2" charset="2"/>
              </a:rPr>
              <a:t>The code running the </a:t>
            </a:r>
            <a:r>
              <a:rPr lang="en-US" dirty="0"/>
              <a:t>software is available for free</a:t>
            </a:r>
          </a:p>
          <a:p>
            <a:pPr marL="171450" indent="-171450">
              <a:buFont typeface="Wingdings" panose="05000000000000000000" pitchFamily="2" charset="2"/>
              <a:buChar char="à"/>
            </a:pPr>
            <a:r>
              <a:rPr lang="en-US" dirty="0"/>
              <a:t>That anyone can modify that code and make it work how they want</a:t>
            </a:r>
          </a:p>
          <a:p>
            <a:pPr marL="171450" indent="-171450">
              <a:buFont typeface="Wingdings" panose="05000000000000000000" pitchFamily="2" charset="2"/>
              <a:buChar char="à"/>
            </a:pPr>
            <a:r>
              <a:rPr lang="en-US" dirty="0"/>
              <a:t>That it can be shared freely</a:t>
            </a:r>
          </a:p>
          <a:p>
            <a:pPr marL="171450" indent="-171450">
              <a:buFont typeface="Wingdings" panose="05000000000000000000" pitchFamily="2" charset="2"/>
              <a:buChar char="à"/>
            </a:pPr>
            <a:r>
              <a:rPr lang="en-US" dirty="0"/>
              <a:t>And finally that it can be build upon and improved as the user wants</a:t>
            </a:r>
          </a:p>
          <a:p>
            <a:pPr marL="171450" indent="-171450">
              <a:buFont typeface="Wingdings" panose="05000000000000000000" pitchFamily="2" charset="2"/>
              <a:buChar char="à"/>
            </a:pPr>
            <a:endParaRPr lang="en-US" dirty="0"/>
          </a:p>
          <a:p>
            <a:pPr marL="171450" indent="-171450">
              <a:buFont typeface="Wingdings" panose="05000000000000000000" pitchFamily="2" charset="2"/>
              <a:buChar char="à"/>
            </a:pPr>
            <a:endParaRPr lang="en-US" dirty="0"/>
          </a:p>
          <a:p>
            <a:pPr marL="0" indent="0">
              <a:buFont typeface="Wingdings" panose="05000000000000000000" pitchFamily="2" charset="2"/>
              <a:buNone/>
            </a:pPr>
            <a:r>
              <a:rPr lang="en-US" dirty="0"/>
              <a:t>So who cares? Well open source is an incredible enabler…</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19</a:t>
            </a:fld>
            <a:endParaRPr lang="en-US"/>
          </a:p>
        </p:txBody>
      </p:sp>
    </p:spTree>
    <p:extLst>
      <p:ext uri="{BB962C8B-B14F-4D97-AF65-F5344CB8AC3E}">
        <p14:creationId xmlns:p14="http://schemas.microsoft.com/office/powerpoint/2010/main" val="234617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 am your moderator today, My name is Amrom Obstfeld and I am Director of Pathology Informatics at Children's Hospital of Philadelphia</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a:t>
            </a:fld>
            <a:endParaRPr lang="en-US"/>
          </a:p>
        </p:txBody>
      </p:sp>
    </p:spTree>
    <p:extLst>
      <p:ext uri="{BB962C8B-B14F-4D97-AF65-F5344CB8AC3E}">
        <p14:creationId xmlns:p14="http://schemas.microsoft.com/office/powerpoint/2010/main" val="2465134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open source you can piece together different packages and tools. For instance if you want to make an app that involves having a website, a database, a server, and some interactivity, like a puzzle or </a:t>
            </a:r>
            <a:r>
              <a:rPr lang="en-US" dirty="0" err="1"/>
              <a:t>legos</a:t>
            </a:r>
            <a:r>
              <a:rPr lang="en-US" dirty="0"/>
              <a:t> you're piecing packages together - building something more complicated from pieces that have been created for you, refined by people with more expertise than you, and made publicly available.</a:t>
            </a:r>
          </a:p>
          <a:p>
            <a:endParaRPr lang="en-US" dirty="0"/>
          </a:p>
          <a:p>
            <a:r>
              <a:rPr lang="en-US" dirty="0"/>
              <a:t>This is the "standing on shoulders of giants" benefit</a:t>
            </a:r>
          </a:p>
          <a:p>
            <a:endParaRPr lang="en-US" dirty="0"/>
          </a:p>
          <a:p>
            <a:r>
              <a:rPr lang="en-US" dirty="0">
                <a:sym typeface="Wingdings" panose="05000000000000000000" pitchFamily="2" charset="2"/>
              </a:rPr>
              <a:t></a:t>
            </a:r>
            <a:r>
              <a:rPr lang="en-US" dirty="0"/>
              <a:t> </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20</a:t>
            </a:fld>
            <a:endParaRPr lang="en-US"/>
          </a:p>
        </p:txBody>
      </p:sp>
    </p:spTree>
    <p:extLst>
      <p:ext uri="{BB962C8B-B14F-4D97-AF65-F5344CB8AC3E}">
        <p14:creationId xmlns:p14="http://schemas.microsoft.com/office/powerpoint/2010/main" val="2666694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 After grabbing the pieces of software you can customize the look and feel and even function of the software so that it works for your own individual lab </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21</a:t>
            </a:fld>
            <a:endParaRPr lang="en-US"/>
          </a:p>
        </p:txBody>
      </p:sp>
    </p:spTree>
    <p:extLst>
      <p:ext uri="{BB962C8B-B14F-4D97-AF65-F5344CB8AC3E}">
        <p14:creationId xmlns:p14="http://schemas.microsoft.com/office/powerpoint/2010/main" val="343284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because open source tools are shared freely on the internet there tends to be large communities of individuals who are sharing, exchanging and importantly helping each other with issues. so although you might think that professional support you get with proprietary software must be great because you paid for it, in fact with open source you can get any question answered with a quick google search because you have the wisdom of the crowd .</a:t>
            </a:r>
          </a:p>
          <a:p>
            <a:endParaRPr lang="en-US" dirty="0"/>
          </a:p>
          <a:p>
            <a:r>
              <a:rPr lang="en-US" dirty="0"/>
              <a:t>Dr. </a:t>
            </a:r>
            <a:r>
              <a:rPr lang="en-US" dirty="0" err="1"/>
              <a:t>holmes</a:t>
            </a:r>
            <a:r>
              <a:rPr lang="en-US" dirty="0"/>
              <a:t> in the next session will go into how he uses this paradigm at his lab.</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22</a:t>
            </a:fld>
            <a:endParaRPr lang="en-US"/>
          </a:p>
        </p:txBody>
      </p:sp>
    </p:spTree>
    <p:extLst>
      <p:ext uri="{BB962C8B-B14F-4D97-AF65-F5344CB8AC3E}">
        <p14:creationId xmlns:p14="http://schemas.microsoft.com/office/powerpoint/2010/main" val="397608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Fine so maybe the coding isn't going to be so hard, but isn't this all a little risky?</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23</a:t>
            </a:fld>
            <a:endParaRPr lang="en-US"/>
          </a:p>
        </p:txBody>
      </p:sp>
    </p:spTree>
    <p:extLst>
      <p:ext uri="{BB962C8B-B14F-4D97-AF65-F5344CB8AC3E}">
        <p14:creationId xmlns:p14="http://schemas.microsoft.com/office/powerpoint/2010/main" val="3449623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this guy on the lower right can tell you if you're not sticking your neck out you're not taking on much risk, but you're also not solving any problems either. The issue is that when you make a decision to improve the situation, you're more like this guy on the left -&gt;</a:t>
            </a:r>
          </a:p>
          <a:p>
            <a:r>
              <a:rPr lang="en-US" dirty="0"/>
              <a:t>That's a bit more of a riskier proposition.</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24</a:t>
            </a:fld>
            <a:endParaRPr lang="en-US"/>
          </a:p>
        </p:txBody>
      </p:sp>
    </p:spTree>
    <p:extLst>
      <p:ext uri="{BB962C8B-B14F-4D97-AF65-F5344CB8AC3E}">
        <p14:creationId xmlns:p14="http://schemas.microsoft.com/office/powerpoint/2010/main" val="15664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But there is actually something you can do to reduce the amount of risk involved in making your own solutions</a:t>
            </a:r>
          </a:p>
          <a:p>
            <a:pPr marL="171450" indent="-171450">
              <a:buFont typeface="Wingdings" panose="05000000000000000000" pitchFamily="2" charset="2"/>
              <a:buChar char="à"/>
            </a:pPr>
            <a:r>
              <a:rPr lang="en-US" dirty="0">
                <a:solidFill>
                  <a:schemeClr val="bg1"/>
                </a:solidFill>
                <a:sym typeface="Wingdings" panose="05000000000000000000" pitchFamily="2" charset="2"/>
              </a:rPr>
              <a:t>And the way to do that is by putting guardrails around the apps using a set of conventions that for now I'll call software engineering practices, </a:t>
            </a:r>
          </a:p>
          <a:p>
            <a:pPr marL="0" indent="0">
              <a:buFont typeface="Wingdings" panose="05000000000000000000" pitchFamily="2" charset="2"/>
              <a:buNone/>
            </a:pPr>
            <a:r>
              <a:rPr lang="en-US" dirty="0">
                <a:solidFill>
                  <a:schemeClr val="bg1"/>
                </a:solidFill>
                <a:sym typeface="Wingdings" panose="05000000000000000000" pitchFamily="2" charset="2"/>
              </a:rPr>
              <a:t>And Dr. Kadauke in his session will go into how one actually does that in real life.</a:t>
            </a:r>
            <a:endParaRPr lang="en-US" dirty="0">
              <a:solidFill>
                <a:schemeClr val="bg1"/>
              </a:solidFill>
            </a:endParaRPr>
          </a:p>
          <a:p>
            <a:pPr marL="0" indent="0">
              <a:buNone/>
            </a:pPr>
            <a:endParaRPr lang="en-US" dirty="0">
              <a:solidFill>
                <a:schemeClr val="bg1"/>
              </a:solidFill>
            </a:endParaRP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25</a:t>
            </a:fld>
            <a:endParaRPr lang="en-US"/>
          </a:p>
        </p:txBody>
      </p:sp>
    </p:spTree>
    <p:extLst>
      <p:ext uri="{BB962C8B-B14F-4D97-AF65-F5344CB8AC3E}">
        <p14:creationId xmlns:p14="http://schemas.microsoft.com/office/powerpoint/2010/main" val="2543762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sym typeface="Wingdings" panose="05000000000000000000" pitchFamily="2" charset="2"/>
              </a:rPr>
              <a:t>Essentially what I'm talking about is reducing the vulnerability of things that you make, increasing their stability and resilience, so that the person offering solutions isn't put into a precarious situation just because they are fixing things. </a:t>
            </a:r>
          </a:p>
          <a:p>
            <a:r>
              <a:rPr lang="en-US" dirty="0">
                <a:solidFill>
                  <a:schemeClr val="bg1"/>
                </a:solidFill>
                <a:sym typeface="Wingdings" panose="05000000000000000000" pitchFamily="2" charset="2"/>
              </a:rPr>
              <a:t>So rather than just sticking your neck out like this giraffe</a:t>
            </a:r>
          </a:p>
          <a:p>
            <a:r>
              <a:rPr lang="en-US" dirty="0">
                <a:solidFill>
                  <a:schemeClr val="bg1"/>
                </a:solidFill>
                <a:sym typeface="Wingdings" panose="05000000000000000000" pitchFamily="2" charset="2"/>
              </a:rPr>
              <a:t> You're sticking your neck out with some assurance that you won't get hurt because of it</a:t>
            </a:r>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26</a:t>
            </a:fld>
            <a:endParaRPr lang="en-US"/>
          </a:p>
        </p:txBody>
      </p:sp>
    </p:spTree>
    <p:extLst>
      <p:ext uri="{BB962C8B-B14F-4D97-AF65-F5344CB8AC3E}">
        <p14:creationId xmlns:p14="http://schemas.microsoft.com/office/powerpoint/2010/main" val="1183654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what we've discussed is that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Design gaps are inevitable in lab applications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Labs can buy or build solutions which offer the benefits of automation and reproducibility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 finally </a:t>
            </a:r>
            <a:r>
              <a:rPr lang="en-US" sz="1200" dirty="0"/>
              <a:t>Building is easier and safer than most labs realize</a:t>
            </a:r>
          </a:p>
          <a:p>
            <a:endParaRPr lang="en-US" dirty="0"/>
          </a:p>
          <a:p>
            <a:r>
              <a:rPr lang="en-US" dirty="0"/>
              <a:t>So now without further ado I will hand the mic over to Dr. Holmes who will describe how he has put some of this into practice.</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27</a:t>
            </a:fld>
            <a:endParaRPr lang="en-US"/>
          </a:p>
        </p:txBody>
      </p:sp>
    </p:spTree>
    <p:extLst>
      <p:ext uri="{BB962C8B-B14F-4D97-AF65-F5344CB8AC3E}">
        <p14:creationId xmlns:p14="http://schemas.microsoft.com/office/powerpoint/2010/main" val="130828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me today is dr. Dan Holmes</a:t>
            </a:r>
          </a:p>
          <a:p>
            <a:pPr marL="0" indent="0">
              <a:buNone/>
            </a:pPr>
            <a:r>
              <a:rPr lang="en-US" dirty="0"/>
              <a:t>Clinical Professor, </a:t>
            </a:r>
          </a:p>
          <a:p>
            <a:pPr marL="0" indent="0">
              <a:buNone/>
            </a:pPr>
            <a:r>
              <a:rPr lang="en-US" dirty="0"/>
              <a:t>Division Head, Clinical Chemistry, </a:t>
            </a:r>
          </a:p>
          <a:p>
            <a:pPr marL="0" indent="0">
              <a:buNone/>
            </a:pPr>
            <a:r>
              <a:rPr lang="en-US" dirty="0"/>
              <a:t>St. Paul’s Hospital</a:t>
            </a:r>
          </a:p>
          <a:p>
            <a:r>
              <a:rPr lang="en-US" dirty="0"/>
              <a:t> as well asl</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3</a:t>
            </a:fld>
            <a:endParaRPr lang="en-US"/>
          </a:p>
        </p:txBody>
      </p:sp>
    </p:spTree>
    <p:extLst>
      <p:ext uri="{BB962C8B-B14F-4D97-AF65-F5344CB8AC3E}">
        <p14:creationId xmlns:p14="http://schemas.microsoft.com/office/powerpoint/2010/main" val="254361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 </a:t>
            </a:r>
            <a:r>
              <a:rPr lang="en-US" dirty="0"/>
              <a:t>Stephan </a:t>
            </a:r>
            <a:r>
              <a:rPr lang="en-US" sz="1200" kern="1200" dirty="0">
                <a:solidFill>
                  <a:schemeClr val="tx1"/>
                </a:solidFill>
                <a:effectLst/>
                <a:latin typeface="+mn-lt"/>
                <a:ea typeface="+mn-ea"/>
                <a:cs typeface="+mn-cs"/>
              </a:rPr>
              <a:t>Kadauke the Assistant Director of the Cell and Gene Therapy Lab and lead of the Cell and Gene Therapy Data Operations group at the Children’s Hospital of Philadelphia.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also leads the Cell and Gene Therapy Data Operations group, which aims to improve the care of children who receive Bone Marrow Transplants and other Cell and Gene Therapies.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 Kadauke developed a curriculum in Reproducible Clinical Data Analysis tailored for physicians and other healthcare professionals.</a:t>
            </a:r>
          </a:p>
          <a:p>
            <a:endParaRPr lang="en-US" dirty="0"/>
          </a:p>
        </p:txBody>
      </p:sp>
      <p:sp>
        <p:nvSpPr>
          <p:cNvPr id="4" name="Slide Number Placeholder 3"/>
          <p:cNvSpPr>
            <a:spLocks noGrp="1"/>
          </p:cNvSpPr>
          <p:nvPr>
            <p:ph type="sldNum" sz="quarter" idx="5"/>
          </p:nvPr>
        </p:nvSpPr>
        <p:spPr/>
        <p:txBody>
          <a:bodyPr/>
          <a:lstStyle/>
          <a:p>
            <a:fld id="{C7A6CFFB-0697-374B-AFA9-1C05D7EF553E}" type="slidenum">
              <a:rPr lang="en-US" smtClean="0"/>
              <a:t>4</a:t>
            </a:fld>
            <a:endParaRPr lang="en-US"/>
          </a:p>
        </p:txBody>
      </p:sp>
    </p:spTree>
    <p:extLst>
      <p:ext uri="{BB962C8B-B14F-4D97-AF65-F5344CB8AC3E}">
        <p14:creationId xmlns:p14="http://schemas.microsoft.com/office/powerpoint/2010/main" val="1315807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tbhis</a:t>
            </a:r>
            <a:r>
              <a:rPr lang="en-US" dirty="0"/>
              <a:t> is the </a:t>
            </a:r>
            <a:r>
              <a:rPr lang="en-US" dirty="0" err="1"/>
              <a:t>ourline</a:t>
            </a:r>
            <a:r>
              <a:rPr lang="en-US" dirty="0"/>
              <a:t> of today's scientific session.</a:t>
            </a:r>
          </a:p>
          <a:p>
            <a:endParaRPr lang="en-US" dirty="0"/>
          </a:p>
          <a:p>
            <a:r>
              <a:rPr lang="en-US" dirty="0"/>
              <a:t>I will be introducing the subject by discussing why labs should even consider something so </a:t>
            </a:r>
            <a:r>
              <a:rPr lang="en-US" dirty="0" err="1"/>
              <a:t>unlabby</a:t>
            </a:r>
            <a:r>
              <a:rPr lang="en-US" dirty="0"/>
              <a:t> as developing clinical apps</a:t>
            </a:r>
          </a:p>
          <a:p>
            <a:r>
              <a:rPr lang="en-US" dirty="0"/>
              <a:t>Dr. Holmes will take over by introducing R  and demonstrating some of the apps one can make with a little coding and elbow grease</a:t>
            </a:r>
          </a:p>
          <a:p>
            <a:r>
              <a:rPr lang="en-US" dirty="0"/>
              <a:t>And finally dr. Kadauke will describe some of the approaches he takes to make an app function as reliably as google.com</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5</a:t>
            </a:fld>
            <a:endParaRPr lang="en-US"/>
          </a:p>
        </p:txBody>
      </p:sp>
    </p:spTree>
    <p:extLst>
      <p:ext uri="{BB962C8B-B14F-4D97-AF65-F5344CB8AC3E}">
        <p14:creationId xmlns:p14="http://schemas.microsoft.com/office/powerpoint/2010/main" val="555810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I'm going to get started by framing the discussion and talking about why we think lab people should get involved in something like app development</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6</a:t>
            </a:fld>
            <a:endParaRPr lang="en-US"/>
          </a:p>
        </p:txBody>
      </p:sp>
    </p:spTree>
    <p:extLst>
      <p:ext uri="{BB962C8B-B14F-4D97-AF65-F5344CB8AC3E}">
        <p14:creationId xmlns:p14="http://schemas.microsoft.com/office/powerpoint/2010/main" val="359368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relevant disclosures</a:t>
            </a:r>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7</a:t>
            </a:fld>
            <a:endParaRPr lang="en-US"/>
          </a:p>
        </p:txBody>
      </p:sp>
    </p:spTree>
    <p:extLst>
      <p:ext uri="{BB962C8B-B14F-4D97-AF65-F5344CB8AC3E}">
        <p14:creationId xmlns:p14="http://schemas.microsoft.com/office/powerpoint/2010/main" val="65447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the learning objectives for us, I hope by the end of the sessions you will be able to </a:t>
            </a:r>
          </a:p>
          <a:p>
            <a:pPr marL="0" indent="0">
              <a:buNone/>
            </a:pPr>
            <a:r>
              <a:rPr lang="en-US" dirty="0"/>
              <a:t>Explain the benefits you might see for your lab by investing time and resources into custom app development</a:t>
            </a:r>
          </a:p>
          <a:p>
            <a:pPr marL="0" indent="0">
              <a:buNone/>
            </a:pPr>
            <a:r>
              <a:rPr lang="en-US" dirty="0"/>
              <a:t>List some challenges associated with developing and using custom applications in clinical workflows</a:t>
            </a:r>
          </a:p>
          <a:p>
            <a:pPr marL="0" indent="0">
              <a:buNone/>
            </a:pPr>
            <a:r>
              <a:rPr lang="en-US" dirty="0"/>
              <a:t>And finally describe what practices you might be able to implement to mitigate these challenges</a:t>
            </a:r>
          </a:p>
          <a:p>
            <a:endParaRPr lang="en-US" dirty="0"/>
          </a:p>
          <a:p>
            <a:r>
              <a:rPr lang="en-US" dirty="0"/>
              <a:t>But putting aside the formalities for just a moment I want to convince you of two things</a:t>
            </a:r>
          </a:p>
          <a:p>
            <a:pPr marL="228600" indent="-228600">
              <a:buAutoNum type="arabicPeriod"/>
            </a:pPr>
            <a:r>
              <a:rPr lang="en-US" dirty="0"/>
              <a:t>One is that the we as laboratorians have a problem. Specifically that our lab systems are limited, and that these limitations are both features and bugs of technologies in healthcare and in fact everywhere. BUT its not all bad, the SECOND thing I want to persuade you of is </a:t>
            </a:r>
          </a:p>
          <a:p>
            <a:pPr marL="228600" indent="-228600">
              <a:buAutoNum type="arabicPeriod"/>
            </a:pPr>
            <a:r>
              <a:rPr lang="en-US" dirty="0"/>
              <a:t>That each and everyone of us can actually do something about it, were not talking </a:t>
            </a:r>
            <a:r>
              <a:rPr lang="en-US"/>
              <a:t>about moving mountains</a:t>
            </a:r>
            <a:r>
              <a:rPr lang="en-US" dirty="0"/>
              <a:t>, and my colleagues Dr. Holmes and Dr. Kadauke will explain and demonstrate how laboratorians can implement these solutions </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8</a:t>
            </a:fld>
            <a:endParaRPr lang="en-US"/>
          </a:p>
        </p:txBody>
      </p:sp>
    </p:spTree>
    <p:extLst>
      <p:ext uri="{BB962C8B-B14F-4D97-AF65-F5344CB8AC3E}">
        <p14:creationId xmlns:p14="http://schemas.microsoft.com/office/powerpoint/2010/main" val="163861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many ways our lab systems are the central nervous system of the modern laboratory storing and retrieving data, reflexing actions and triggering activities throughout the lab. </a:t>
            </a:r>
          </a:p>
          <a:p>
            <a:endParaRPr lang="en-US" dirty="0"/>
          </a:p>
          <a:p>
            <a:r>
              <a:rPr lang="en-US" dirty="0">
                <a:sym typeface="Wingdings" panose="05000000000000000000" pitchFamily="2" charset="2"/>
              </a:rPr>
              <a:t> </a:t>
            </a:r>
            <a:r>
              <a:rPr lang="en-US" dirty="0"/>
              <a:t>There is virtually no activity in our labs that does not in some way interface with the LIS, including some that I've listed here, such as Accessioning Orders, result verification, and test setup.</a:t>
            </a:r>
          </a:p>
          <a:p>
            <a:endParaRPr lang="en-US" dirty="0"/>
          </a:p>
        </p:txBody>
      </p:sp>
      <p:sp>
        <p:nvSpPr>
          <p:cNvPr id="4" name="Slide Number Placeholder 3"/>
          <p:cNvSpPr>
            <a:spLocks noGrp="1"/>
          </p:cNvSpPr>
          <p:nvPr>
            <p:ph type="sldNum" sz="quarter" idx="5"/>
          </p:nvPr>
        </p:nvSpPr>
        <p:spPr/>
        <p:txBody>
          <a:bodyPr/>
          <a:lstStyle/>
          <a:p>
            <a:pPr>
              <a:defRPr/>
            </a:pPr>
            <a:fld id="{AE28E18A-745A-ED4A-B755-3D0D9ADD49E3}" type="slidenum">
              <a:rPr lang="en-US" smtClean="0"/>
              <a:pPr>
                <a:defRPr/>
              </a:pPr>
              <a:t>9</a:t>
            </a:fld>
            <a:endParaRPr lang="en-US"/>
          </a:p>
        </p:txBody>
      </p:sp>
    </p:spTree>
    <p:extLst>
      <p:ext uri="{BB962C8B-B14F-4D97-AF65-F5344CB8AC3E}">
        <p14:creationId xmlns:p14="http://schemas.microsoft.com/office/powerpoint/2010/main" val="968834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jp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aleo">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9F61FBAF-C494-014B-A483-19DF90ACBC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1">
            <a:extLst>
              <a:ext uri="{FF2B5EF4-FFF2-40B4-BE49-F238E27FC236}">
                <a16:creationId xmlns:a16="http://schemas.microsoft.com/office/drawing/2014/main" id="{73B702C5-E95F-D84D-BDE6-1075F3AA82AB}"/>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CA4F4D64-B92D-6541-A045-8CF264FD34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3D2F3083-67F2-0142-83B9-1B8431A0592E}"/>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0" name="Text Placeholder 11">
            <a:extLst>
              <a:ext uri="{FF2B5EF4-FFF2-40B4-BE49-F238E27FC236}">
                <a16:creationId xmlns:a16="http://schemas.microsoft.com/office/drawing/2014/main" id="{E7D5EDB7-8CCF-824D-AD95-701D076C8762}"/>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7502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iyah">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D5E981EE-D21C-BA49-9D89-9956FEFC14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2288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ham">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E3CD973F-D157-FC42-87B9-134691E69D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852911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a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67B8E32C-C4C6-F746-8280-D49F662AB0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3"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6"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5"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3"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6"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6"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092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lakhi">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CA454FF1-E05A-E649-8197-EC1EDBBF9E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67391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cKenzie">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EEBA2D32-BC0F-4B46-BE08-989AF5AEE0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4"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7"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6"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3932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7"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7"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33563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ah">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2"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5"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4"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2"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5"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5"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59831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BACFB149-8D32-8043-B085-636991FC8FF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9"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CF4399A-2F26-DC40-A1EF-4B975333BF49}"/>
              </a:ext>
            </a:extLst>
          </p:cNvPr>
          <p:cNvSpPr/>
          <p:nvPr userDrawn="1"/>
        </p:nvSpPr>
        <p:spPr>
          <a:xfrm>
            <a:off x="5846125"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1">
            <a:extLst>
              <a:ext uri="{FF2B5EF4-FFF2-40B4-BE49-F238E27FC236}">
                <a16:creationId xmlns:a16="http://schemas.microsoft.com/office/drawing/2014/main" id="{E183FFAC-CC9D-1248-A85B-44DDDDF59FDB}"/>
              </a:ext>
            </a:extLst>
          </p:cNvPr>
          <p:cNvSpPr>
            <a:spLocks noGrp="1"/>
          </p:cNvSpPr>
          <p:nvPr>
            <p:ph type="body" sz="quarter" idx="14"/>
          </p:nvPr>
        </p:nvSpPr>
        <p:spPr>
          <a:xfrm>
            <a:off x="6409858"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B0159739-1D3E-6E44-BBA1-8DE062CF1B2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7"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F71FCF47-8458-4D4B-8194-90EDA3050113}"/>
              </a:ext>
            </a:extLst>
          </p:cNvPr>
          <p:cNvCxnSpPr>
            <a:cxnSpLocks/>
          </p:cNvCxnSpPr>
          <p:nvPr userDrawn="1"/>
        </p:nvCxnSpPr>
        <p:spPr>
          <a:xfrm>
            <a:off x="582300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0909F084-7923-1342-B7E0-D121A6AE0CE0}"/>
              </a:ext>
            </a:extLst>
          </p:cNvPr>
          <p:cNvSpPr>
            <a:spLocks noGrp="1"/>
          </p:cNvSpPr>
          <p:nvPr>
            <p:ph type="body" sz="quarter" idx="15"/>
          </p:nvPr>
        </p:nvSpPr>
        <p:spPr>
          <a:xfrm>
            <a:off x="6409858"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14" name="Text Placeholder 11">
            <a:extLst>
              <a:ext uri="{FF2B5EF4-FFF2-40B4-BE49-F238E27FC236}">
                <a16:creationId xmlns:a16="http://schemas.microsoft.com/office/drawing/2014/main" id="{7E0F6DEB-FE0A-F149-809D-87FD14A5E36E}"/>
              </a:ext>
            </a:extLst>
          </p:cNvPr>
          <p:cNvSpPr>
            <a:spLocks noGrp="1"/>
          </p:cNvSpPr>
          <p:nvPr>
            <p:ph type="body" sz="quarter" idx="16" hasCustomPrompt="1"/>
          </p:nvPr>
        </p:nvSpPr>
        <p:spPr>
          <a:xfrm>
            <a:off x="6409858"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50072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lissa Martin">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193138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ristopher and Robert Grundmei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4378774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18202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D5E981EE-D21C-BA49-9D89-9956FEFC14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4006477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ses with hospital be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456615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rum Hartung">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513420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le nurse">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6" y="0"/>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357560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ly Hedrick and Javi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B362485-D53A-4F42-8958-BA9FF7F1AA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7"/>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1"/>
            <a:ext cx="5694037" cy="5688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528933"/>
            <a:ext cx="4585783" cy="402560"/>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578695"/>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694043" y="0"/>
            <a:ext cx="0" cy="5688531"/>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974206"/>
            <a:ext cx="4585783" cy="402560"/>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dirty="0"/>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4585783"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64587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earch 1">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E324C89A-196E-6044-96D4-059CD0C7CB6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063922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earch 2">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42957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search 3">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434349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earch 4">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81099A1-9A3A-1745-82E3-8C8017E14A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02227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98951FA4-C37C-9542-82DB-BE7F895F5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963721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98951FA4-C37C-9542-82DB-BE7F895F5F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669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74509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120" y="0"/>
            <a:ext cx="0" cy="4669013"/>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820159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E3CD973F-D157-FC42-87B9-134691E69D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789468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977D7BE7-A0C7-F649-BB21-37AF0BBAEC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199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420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474697"/>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854" y="0"/>
            <a:ext cx="0" cy="4420925"/>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73507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OP">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977D7BE7-A0C7-F649-BB21-37AF0BBAEC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2"/>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5846120" y="0"/>
            <a:ext cx="6345874" cy="4762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640985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449172" y="3808652"/>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846854" y="0"/>
            <a:ext cx="0" cy="4762831"/>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640985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640985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4881887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Jeremiah">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 y="0"/>
            <a:ext cx="12191998"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608279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096855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pshita">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75369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rum Hartun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5830645B-05B8-FD40-9ECE-FCEC41C06A0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5" y="0"/>
            <a:ext cx="12191989"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310946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drick and Javier">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6BEDFD03-4140-4345-9897-31FBD60FAF9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7"/>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280926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9235850C-FD88-5A45-AF9C-950FF2FB82C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1942950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le nurse">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5F8DDEE9-E146-CD43-9FBD-6E3665DBA3C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6" y="0"/>
            <a:ext cx="12191987" cy="6857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2637323"/>
            <a:ext cx="5661918"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661926" y="2637323"/>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2637322"/>
            <a:ext cx="4769712"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4188993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Jeremiah">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87E17EBB-EA0C-8146-B2AC-8ED5E30795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6410718"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401093"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6857891"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3185709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sabel">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67B8E32C-C4C6-F746-8280-D49F662AB0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717898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search 1">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519891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search 2">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836656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search 3">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FD2A6DF2-144A-CC44-9A2C-735380994E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1828801"/>
            <a:ext cx="5781282" cy="122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5787054" y="1828801"/>
            <a:ext cx="0" cy="122450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SHORT HEADLINE DIVIDER SLIDE</a:t>
            </a:r>
          </a:p>
        </p:txBody>
      </p:sp>
    </p:spTree>
    <p:extLst>
      <p:ext uri="{BB962C8B-B14F-4D97-AF65-F5344CB8AC3E}">
        <p14:creationId xmlns:p14="http://schemas.microsoft.com/office/powerpoint/2010/main" val="2400250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1"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3744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782441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leo">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0EA49A6B-D585-F14C-B1D7-269F9F0872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4038098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348543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sabel">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 y="0"/>
            <a:ext cx="12191994"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30824255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ristopher and Robert Grundme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69DDD8-1990-354D-A3F2-D25F08196D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1"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597794"/>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4216769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3097381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lissa Martin">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bg1"/>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242416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pshita">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CA454FF1-E05A-E649-8197-EC1EDBBF9E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3" y="0"/>
            <a:ext cx="12191994"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4191116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ED80FD1A-368D-5E48-8A29-5E01FEBA79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14848652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6021915F-9C8C-5F41-B6BE-1672BC59DC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28078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smo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1F0CD-C4BF-4342-9DDC-CA73E5CCD2E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19115116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Melissa Mart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A558E-023D-F54A-A00B-A1FD87F3E3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2" y="0"/>
            <a:ext cx="12191996"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6096000"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LONG SHORT HEADLINE DIVIDER SLIDE</a:t>
            </a:r>
          </a:p>
        </p:txBody>
      </p:sp>
    </p:spTree>
    <p:extLst>
      <p:ext uri="{BB962C8B-B14F-4D97-AF65-F5344CB8AC3E}">
        <p14:creationId xmlns:p14="http://schemas.microsoft.com/office/powerpoint/2010/main" val="9157863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Karabots">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 y="0"/>
            <a:ext cx="12191991" cy="685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41358496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uerger">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EE1F715-6284-8C42-A01F-55A4020A5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flipH="1">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11">
            <a:extLst>
              <a:ext uri="{FF2B5EF4-FFF2-40B4-BE49-F238E27FC236}">
                <a16:creationId xmlns:a16="http://schemas.microsoft.com/office/drawing/2014/main" id="{4FD1A569-34AA-8A4D-8B61-BFE6F265674F}"/>
              </a:ext>
            </a:extLst>
          </p:cNvPr>
          <p:cNvSpPr>
            <a:spLocks noGrp="1"/>
          </p:cNvSpPr>
          <p:nvPr>
            <p:ph type="body" sz="quarter" idx="16" hasCustomPrompt="1"/>
          </p:nvPr>
        </p:nvSpPr>
        <p:spPr>
          <a:xfrm>
            <a:off x="447173" y="1828800"/>
            <a:ext cx="4824536" cy="1224499"/>
          </a:xfrm>
        </p:spPr>
        <p:txBody>
          <a:bodyPr anchor="ctr">
            <a:normAutofit/>
          </a:bodyPr>
          <a:lstStyle>
            <a:lvl1pPr marL="0" indent="0">
              <a:buNone/>
              <a:defRPr sz="28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LONG HEADLINE DIVIDER SLIDE</a:t>
            </a:r>
          </a:p>
        </p:txBody>
      </p:sp>
    </p:spTree>
    <p:extLst>
      <p:ext uri="{BB962C8B-B14F-4D97-AF65-F5344CB8AC3E}">
        <p14:creationId xmlns:p14="http://schemas.microsoft.com/office/powerpoint/2010/main" val="2868893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242452638"/>
      </p:ext>
    </p:extLst>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19424163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969884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ow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216667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eremiah">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EEBA2D32-BC0F-4B46-BE08-989AF5AEE04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2764043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A0D803-7686-1F4C-9DEF-44FA8A2FED36}"/>
              </a:ext>
            </a:extLst>
          </p:cNvPr>
          <p:cNvSpPr/>
          <p:nvPr/>
        </p:nvSpPr>
        <p:spPr>
          <a:xfrm>
            <a:off x="0" y="0"/>
            <a:ext cx="12192000" cy="58721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5">
            <a:extLst>
              <a:ext uri="{FF2B5EF4-FFF2-40B4-BE49-F238E27FC236}">
                <a16:creationId xmlns:a16="http://schemas.microsoft.com/office/drawing/2014/main" id="{7094CB0C-8938-024E-B7B6-262E5F12FE26}"/>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9958698-2F61-E848-B40A-57E1683524E1}"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5">
            <a:extLst>
              <a:ext uri="{FF2B5EF4-FFF2-40B4-BE49-F238E27FC236}">
                <a16:creationId xmlns:a16="http://schemas.microsoft.com/office/drawing/2014/main" id="{4838875B-E8BA-1A48-B625-DDDE6F563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hasCustomPrompt="1"/>
          </p:nvPr>
        </p:nvSpPr>
        <p:spPr>
          <a:xfrm>
            <a:off x="759019" y="1607419"/>
            <a:ext cx="10682746" cy="2454442"/>
          </a:xfrm>
        </p:spPr>
        <p:txBody>
          <a:bodyPr anchor="t"/>
          <a:lstStyle>
            <a:lvl1pPr>
              <a:defRPr sz="4400" b="0">
                <a:solidFill>
                  <a:schemeClr val="bg1"/>
                </a:solidFill>
                <a:latin typeface="Arial Rounded MT Bold" panose="020F0704030504030204" pitchFamily="34" charset="77"/>
              </a:defRPr>
            </a:lvl1pPr>
          </a:lstStyle>
          <a:p>
            <a:r>
              <a:rPr lang="en-US" dirty="0"/>
              <a:t>Click to edit longer title or statement slide</a:t>
            </a:r>
          </a:p>
        </p:txBody>
      </p:sp>
    </p:spTree>
    <p:extLst>
      <p:ext uri="{BB962C8B-B14F-4D97-AF65-F5344CB8AC3E}">
        <p14:creationId xmlns:p14="http://schemas.microsoft.com/office/powerpoint/2010/main" val="35901367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19" y="673239"/>
            <a:ext cx="10682746" cy="958650"/>
          </a:xfrm>
        </p:spPr>
        <p:txBody>
          <a:bodyPr anchor="t"/>
          <a:lstStyle>
            <a:lvl1pPr>
              <a:defRPr sz="4000"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a:t>Click to edit Master text styles</a:t>
            </a:r>
          </a:p>
        </p:txBody>
      </p:sp>
    </p:spTree>
    <p:extLst>
      <p:ext uri="{BB962C8B-B14F-4D97-AF65-F5344CB8AC3E}">
        <p14:creationId xmlns:p14="http://schemas.microsoft.com/office/powerpoint/2010/main" val="26681667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umns">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396929"/>
            <a:ext cx="10515600" cy="1325563"/>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185742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185742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163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672029"/>
            <a:ext cx="10708499" cy="931372"/>
          </a:xfrm>
        </p:spPr>
        <p:txBody>
          <a:bodyPr anchor="t"/>
          <a:lstStyle>
            <a:lvl1pPr>
              <a:defRPr sz="4000"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758825" y="2072029"/>
            <a:ext cx="6104683" cy="3766911"/>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a:t>Click icon to add chart</a:t>
            </a:r>
            <a:endParaRPr lang="en-US" noProof="0" dirty="0"/>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Tree>
    <p:extLst>
      <p:ext uri="{BB962C8B-B14F-4D97-AF65-F5344CB8AC3E}">
        <p14:creationId xmlns:p14="http://schemas.microsoft.com/office/powerpoint/2010/main" val="3934978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E1DF-5176-4869-ABD4-251C408EA76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FB8FDF7-5D55-4504-BC92-E93C50F661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13374-D2B3-4D8D-9A71-D4ADA8531868}"/>
              </a:ext>
            </a:extLst>
          </p:cNvPr>
          <p:cNvSpPr>
            <a:spLocks noGrp="1"/>
          </p:cNvSpPr>
          <p:nvPr>
            <p:ph type="dt" sz="half" idx="10"/>
          </p:nvPr>
        </p:nvSpPr>
        <p:spPr/>
        <p:txBody>
          <a:bodyPr/>
          <a:lstStyle/>
          <a:p>
            <a:fld id="{8645C280-3607-41DE-A4C7-4592C728FC9E}" type="datetimeFigureOut">
              <a:rPr lang="en-US" smtClean="0"/>
              <a:t>9/29/2021</a:t>
            </a:fld>
            <a:endParaRPr lang="en-US"/>
          </a:p>
        </p:txBody>
      </p:sp>
      <p:sp>
        <p:nvSpPr>
          <p:cNvPr id="5" name="Footer Placeholder 4">
            <a:extLst>
              <a:ext uri="{FF2B5EF4-FFF2-40B4-BE49-F238E27FC236}">
                <a16:creationId xmlns:a16="http://schemas.microsoft.com/office/drawing/2014/main" id="{B6734EBF-9742-41E9-BDDB-DC793B01A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0A47-45BB-4AE2-9996-46FFA95678D8}"/>
              </a:ext>
            </a:extLst>
          </p:cNvPr>
          <p:cNvSpPr>
            <a:spLocks noGrp="1"/>
          </p:cNvSpPr>
          <p:nvPr>
            <p:ph type="sldNum" sz="quarter" idx="12"/>
          </p:nvPr>
        </p:nvSpPr>
        <p:spPr/>
        <p:txBody>
          <a:bodyPr/>
          <a:lstStyle/>
          <a:p>
            <a:fld id="{3F80D2B5-B0D8-4A13-A130-C4E6F53C3869}" type="slidenum">
              <a:rPr lang="en-US" smtClean="0"/>
              <a:t>‹#›</a:t>
            </a:fld>
            <a:endParaRPr lang="en-US"/>
          </a:p>
        </p:txBody>
      </p:sp>
    </p:spTree>
    <p:extLst>
      <p:ext uri="{BB962C8B-B14F-4D97-AF65-F5344CB8AC3E}">
        <p14:creationId xmlns:p14="http://schemas.microsoft.com/office/powerpoint/2010/main" val="23028859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Zuri">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35741922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urse with mas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3763077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8051DF30-A575-F544-A4A5-7AFA9B0A4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759020"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27733364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ych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143F2C38-5379-E942-8262-0A45E6911A3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563" y="6111875"/>
            <a:ext cx="22748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4817851" y="673239"/>
            <a:ext cx="6623914" cy="958650"/>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11" name="Content Placeholder 3"/>
          <p:cNvSpPr>
            <a:spLocks noGrp="1"/>
          </p:cNvSpPr>
          <p:nvPr>
            <p:ph idx="1"/>
          </p:nvPr>
        </p:nvSpPr>
        <p:spPr>
          <a:xfrm>
            <a:off x="750234" y="1921363"/>
            <a:ext cx="10691531" cy="4095604"/>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13195423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lijah and Niel Romburg">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227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mon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839705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68905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ya">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ffectLst>
            <a:glow rad="1498600">
              <a:schemeClr val="bg1">
                <a:alpha val="69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36270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organ">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03126" y="64923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34390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Javier and Dr Hedrick">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3319B51-705C-A344-A0E7-FF72BDD4C2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a:extLst>
              <a:ext uri="{FF2B5EF4-FFF2-40B4-BE49-F238E27FC236}">
                <a16:creationId xmlns:a16="http://schemas.microsoft.com/office/drawing/2014/main" id="{4C28DA74-0E23-084A-BE9F-BD1F7B206CD5}"/>
              </a:ext>
            </a:extLst>
          </p:cNvPr>
          <p:cNvSpPr txBox="1">
            <a:spLocks/>
          </p:cNvSpPr>
          <p:nvPr/>
        </p:nvSpPr>
        <p:spPr>
          <a:xfrm>
            <a:off x="304800" y="6296025"/>
            <a:ext cx="454025" cy="365125"/>
          </a:xfrm>
          <a:prstGeom prst="rect">
            <a:avLst/>
          </a:prstGeom>
        </p:spPr>
        <p:txBody>
          <a:bodyPr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159D2B4-F997-D941-A053-375D757C2742}" type="slidenum">
              <a:rPr lang="en-US" smtClean="0">
                <a:solidFill>
                  <a:schemeClr val="accent6">
                    <a:lumMod val="50000"/>
                  </a:schemeClr>
                </a:solidFill>
                <a:latin typeface="Georgia" panose="02040502050405020303" pitchFamily="18" charset="0"/>
              </a:rPr>
              <a:pPr fontAlgn="auto">
                <a:spcBef>
                  <a:spcPts val="0"/>
                </a:spcBef>
                <a:spcAft>
                  <a:spcPts val="0"/>
                </a:spcAft>
                <a:defRPr/>
              </a:pPr>
              <a:t>‹#›</a:t>
            </a:fld>
            <a:endParaRPr lang="en-US" dirty="0">
              <a:solidFill>
                <a:schemeClr val="accent6">
                  <a:lumMod val="50000"/>
                </a:schemeClr>
              </a:solidFill>
              <a:latin typeface="Georgia" panose="02040502050405020303" pitchFamily="18" charset="0"/>
            </a:endParaRPr>
          </a:p>
        </p:txBody>
      </p:sp>
      <p:pic>
        <p:nvPicPr>
          <p:cNvPr id="5" name="Picture 4">
            <a:extLst>
              <a:ext uri="{FF2B5EF4-FFF2-40B4-BE49-F238E27FC236}">
                <a16:creationId xmlns:a16="http://schemas.microsoft.com/office/drawing/2014/main" id="{4201A27D-E805-8940-9E3C-D954D1EBC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82149" y="587374"/>
            <a:ext cx="2265525" cy="476250"/>
          </a:xfrm>
          <a:prstGeom prst="rect">
            <a:avLst/>
          </a:prstGeom>
          <a:noFill/>
          <a:ln>
            <a:noFill/>
          </a:ln>
          <a:effectLst>
            <a:glow rad="1905000">
              <a:schemeClr val="bg1">
                <a:alpha val="49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3">
            <a:extLst>
              <a:ext uri="{FF2B5EF4-FFF2-40B4-BE49-F238E27FC236}">
                <a16:creationId xmlns:a16="http://schemas.microsoft.com/office/drawing/2014/main" id="{A1A17A8E-20C6-804E-8DA7-870743D0F5CD}"/>
              </a:ext>
            </a:extLst>
          </p:cNvPr>
          <p:cNvSpPr>
            <a:spLocks noGrp="1"/>
          </p:cNvSpPr>
          <p:nvPr>
            <p:ph sz="half" idx="2"/>
          </p:nvPr>
        </p:nvSpPr>
        <p:spPr>
          <a:xfrm>
            <a:off x="6132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B74A40E0-F2C4-3E42-A1B3-8F6972F30B49}"/>
              </a:ext>
            </a:extLst>
          </p:cNvPr>
          <p:cNvSpPr>
            <a:spLocks noGrp="1"/>
          </p:cNvSpPr>
          <p:nvPr>
            <p:ph type="title"/>
          </p:nvPr>
        </p:nvSpPr>
        <p:spPr>
          <a:xfrm>
            <a:off x="798445" y="2005857"/>
            <a:ext cx="10515600" cy="1042141"/>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B52E2B0-6311-154E-A24C-C84AF59433B6}"/>
              </a:ext>
            </a:extLst>
          </p:cNvPr>
          <p:cNvSpPr>
            <a:spLocks noGrp="1"/>
          </p:cNvSpPr>
          <p:nvPr>
            <p:ph sz="half" idx="1"/>
          </p:nvPr>
        </p:nvSpPr>
        <p:spPr>
          <a:xfrm>
            <a:off x="798445" y="3047998"/>
            <a:ext cx="5181600" cy="33865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031977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rabots">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55316FF-F888-6941-AE30-6C7C9220A4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65106" y="58737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1823495"/>
            <a:ext cx="10708499" cy="931372"/>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5362641" y="2837090"/>
            <a:ext cx="6104683" cy="3274786"/>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dirty="0"/>
              <a:t>Click icon to add chart</a:t>
            </a:r>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
        <p:nvSpPr>
          <p:cNvPr id="8" name="Content Placeholder 3">
            <a:extLst>
              <a:ext uri="{FF2B5EF4-FFF2-40B4-BE49-F238E27FC236}">
                <a16:creationId xmlns:a16="http://schemas.microsoft.com/office/drawing/2014/main" id="{88901400-156E-7B48-814D-0A75D9205AF8}"/>
              </a:ext>
            </a:extLst>
          </p:cNvPr>
          <p:cNvSpPr>
            <a:spLocks noGrp="1"/>
          </p:cNvSpPr>
          <p:nvPr>
            <p:ph idx="1"/>
          </p:nvPr>
        </p:nvSpPr>
        <p:spPr>
          <a:xfrm>
            <a:off x="758825" y="2837090"/>
            <a:ext cx="4524657" cy="3274786"/>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25744067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erger">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255316FF-F888-6941-AE30-6C7C9220A4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1"/>
            <a:ext cx="121920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F9706AC6-5AF4-F444-98B6-A9D5FCD5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197118" y="587374"/>
            <a:ext cx="22655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758825" y="1823495"/>
            <a:ext cx="10708499" cy="931372"/>
          </a:xfrm>
        </p:spPr>
        <p:txBody>
          <a:bodyPr anchor="t"/>
          <a:lstStyle>
            <a:lvl1pPr>
              <a:defRPr b="0">
                <a:solidFill>
                  <a:schemeClr val="accent2"/>
                </a:solidFill>
                <a:latin typeface="Arial Rounded MT Bold" panose="020F0704030504030204" pitchFamily="34" charset="77"/>
              </a:defRPr>
            </a:lvl1pPr>
          </a:lstStyle>
          <a:p>
            <a:r>
              <a:rPr lang="en-US" dirty="0"/>
              <a:t>Click to edit Master title style</a:t>
            </a:r>
          </a:p>
        </p:txBody>
      </p:sp>
      <p:sp>
        <p:nvSpPr>
          <p:cNvPr id="4" name="Chart Placeholder 3"/>
          <p:cNvSpPr>
            <a:spLocks noGrp="1"/>
          </p:cNvSpPr>
          <p:nvPr>
            <p:ph type="chart" sz="quarter" idx="13"/>
          </p:nvPr>
        </p:nvSpPr>
        <p:spPr>
          <a:xfrm>
            <a:off x="5362641" y="2837090"/>
            <a:ext cx="6104683" cy="3274786"/>
          </a:xfrm>
        </p:spPr>
        <p:txBody>
          <a:bodyPr rtlCol="0">
            <a:normAutofit/>
          </a:bodyPr>
          <a:lstStyle>
            <a:lvl1pPr marL="0" indent="0">
              <a:buNone/>
              <a:defRPr sz="2800" baseline="30000">
                <a:solidFill>
                  <a:schemeClr val="accent6">
                    <a:lumMod val="50000"/>
                  </a:schemeClr>
                </a:solidFill>
                <a:latin typeface="Georgia" panose="02040502050405020303" pitchFamily="18" charset="0"/>
              </a:defRPr>
            </a:lvl1pPr>
          </a:lstStyle>
          <a:p>
            <a:pPr lvl="0"/>
            <a:r>
              <a:rPr lang="en-US" noProof="0" dirty="0"/>
              <a:t>Click icon to add chart</a:t>
            </a:r>
          </a:p>
        </p:txBody>
      </p:sp>
      <p:sp>
        <p:nvSpPr>
          <p:cNvPr id="6" name="Slide Number Placeholder 5">
            <a:extLst>
              <a:ext uri="{FF2B5EF4-FFF2-40B4-BE49-F238E27FC236}">
                <a16:creationId xmlns:a16="http://schemas.microsoft.com/office/drawing/2014/main" id="{693B156C-699E-B846-826B-1A03E782CB60}"/>
              </a:ext>
            </a:extLst>
          </p:cNvPr>
          <p:cNvSpPr>
            <a:spLocks noGrp="1"/>
          </p:cNvSpPr>
          <p:nvPr>
            <p:ph type="sldNum" sz="quarter" idx="14"/>
          </p:nvPr>
        </p:nvSpPr>
        <p:spPr>
          <a:xfrm>
            <a:off x="304800" y="6334125"/>
            <a:ext cx="454025" cy="269875"/>
          </a:xfrm>
          <a:prstGeom prst="rect">
            <a:avLst/>
          </a:prstGeom>
        </p:spPr>
        <p:txBody>
          <a:bodyPr/>
          <a:lstStyle>
            <a:lvl1pPr algn="l" eaLnBrk="1" fontAlgn="auto" hangingPunct="1">
              <a:spcBef>
                <a:spcPts val="0"/>
              </a:spcBef>
              <a:spcAft>
                <a:spcPts val="0"/>
              </a:spcAft>
              <a:defRPr sz="1200" smtClean="0">
                <a:solidFill>
                  <a:schemeClr val="accent6">
                    <a:lumMod val="50000"/>
                  </a:schemeClr>
                </a:solidFill>
                <a:latin typeface="Georgia" panose="02040502050405020303" pitchFamily="18" charset="0"/>
              </a:defRPr>
            </a:lvl1pPr>
          </a:lstStyle>
          <a:p>
            <a:pPr>
              <a:defRPr/>
            </a:pPr>
            <a:fld id="{DFF6C007-0B6E-3A49-9A23-441171359FDC}" type="slidenum">
              <a:rPr lang="en-US"/>
              <a:pPr>
                <a:defRPr/>
              </a:pPr>
              <a:t>‹#›</a:t>
            </a:fld>
            <a:endParaRPr lang="en-US" dirty="0"/>
          </a:p>
        </p:txBody>
      </p:sp>
      <p:sp>
        <p:nvSpPr>
          <p:cNvPr id="8" name="Content Placeholder 3">
            <a:extLst>
              <a:ext uri="{FF2B5EF4-FFF2-40B4-BE49-F238E27FC236}">
                <a16:creationId xmlns:a16="http://schemas.microsoft.com/office/drawing/2014/main" id="{88901400-156E-7B48-814D-0A75D9205AF8}"/>
              </a:ext>
            </a:extLst>
          </p:cNvPr>
          <p:cNvSpPr>
            <a:spLocks noGrp="1"/>
          </p:cNvSpPr>
          <p:nvPr>
            <p:ph idx="1"/>
          </p:nvPr>
        </p:nvSpPr>
        <p:spPr>
          <a:xfrm>
            <a:off x="758825" y="2837090"/>
            <a:ext cx="4524657" cy="3274786"/>
          </a:xfrm>
        </p:spPr>
        <p:txBody>
          <a:bodyPr/>
          <a:lstStyle>
            <a:lvl1pPr>
              <a:defRPr>
                <a:solidFill>
                  <a:schemeClr val="accent6">
                    <a:lumMod val="50000"/>
                  </a:schemeClr>
                </a:solidFill>
                <a:latin typeface="Georgia" panose="02040502050405020303" pitchFamily="18" charset="0"/>
              </a:defRPr>
            </a:lvl1pPr>
          </a:lstStyle>
          <a:p>
            <a:pPr lvl="0"/>
            <a:r>
              <a:rPr lang="en-US" dirty="0"/>
              <a:t>Click to edit Master text styles</a:t>
            </a:r>
          </a:p>
        </p:txBody>
      </p:sp>
    </p:spTree>
    <p:extLst>
      <p:ext uri="{BB962C8B-B14F-4D97-AF65-F5344CB8AC3E}">
        <p14:creationId xmlns:p14="http://schemas.microsoft.com/office/powerpoint/2010/main" val="103149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mon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BED803C0-7B76-0A4E-8135-305AD82E36B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 y="0"/>
            <a:ext cx="12191992" cy="685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FACAC07F-B3C0-224A-A2DA-787AB585F187}"/>
              </a:ext>
            </a:extLst>
          </p:cNvPr>
          <p:cNvSpPr/>
          <p:nvPr userDrawn="1"/>
        </p:nvSpPr>
        <p:spPr>
          <a:xfrm>
            <a:off x="0" y="0"/>
            <a:ext cx="5748295" cy="5611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1">
            <a:extLst>
              <a:ext uri="{FF2B5EF4-FFF2-40B4-BE49-F238E27FC236}">
                <a16:creationId xmlns:a16="http://schemas.microsoft.com/office/drawing/2014/main" id="{FCFF0A35-9F00-334A-82F0-82434060F843}"/>
              </a:ext>
            </a:extLst>
          </p:cNvPr>
          <p:cNvSpPr>
            <a:spLocks noGrp="1"/>
          </p:cNvSpPr>
          <p:nvPr>
            <p:ph type="body" sz="quarter" idx="14"/>
          </p:nvPr>
        </p:nvSpPr>
        <p:spPr>
          <a:xfrm>
            <a:off x="563733" y="2460273"/>
            <a:ext cx="4576158" cy="523454"/>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448B30CE-1007-9E49-857E-C5AEF06BD7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597945"/>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16:creationId xmlns:a16="http://schemas.microsoft.com/office/drawing/2014/main" id="{E0F45CF5-5AFE-A745-A6AE-D01EE5784A8A}"/>
              </a:ext>
            </a:extLst>
          </p:cNvPr>
          <p:cNvCxnSpPr>
            <a:cxnSpLocks/>
          </p:cNvCxnSpPr>
          <p:nvPr userDrawn="1"/>
        </p:nvCxnSpPr>
        <p:spPr>
          <a:xfrm>
            <a:off x="5751127" y="0"/>
            <a:ext cx="0" cy="5611528"/>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Placeholder 11">
            <a:extLst>
              <a:ext uri="{FF2B5EF4-FFF2-40B4-BE49-F238E27FC236}">
                <a16:creationId xmlns:a16="http://schemas.microsoft.com/office/drawing/2014/main" id="{267AA1E5-442C-F847-B5EA-12B212637225}"/>
              </a:ext>
            </a:extLst>
          </p:cNvPr>
          <p:cNvSpPr>
            <a:spLocks noGrp="1"/>
          </p:cNvSpPr>
          <p:nvPr>
            <p:ph type="body" sz="quarter" idx="15"/>
          </p:nvPr>
        </p:nvSpPr>
        <p:spPr>
          <a:xfrm>
            <a:off x="563733" y="2905546"/>
            <a:ext cx="4576158" cy="523454"/>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1" name="Text Placeholder 11">
            <a:extLst>
              <a:ext uri="{FF2B5EF4-FFF2-40B4-BE49-F238E27FC236}">
                <a16:creationId xmlns:a16="http://schemas.microsoft.com/office/drawing/2014/main" id="{D97AA879-4F83-1548-BE61-CFB03F7B2BE8}"/>
              </a:ext>
            </a:extLst>
          </p:cNvPr>
          <p:cNvSpPr>
            <a:spLocks noGrp="1"/>
          </p:cNvSpPr>
          <p:nvPr>
            <p:ph type="body" sz="quarter" idx="16" hasCustomPrompt="1"/>
          </p:nvPr>
        </p:nvSpPr>
        <p:spPr>
          <a:xfrm>
            <a:off x="563733" y="758797"/>
            <a:ext cx="4576158" cy="1445387"/>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215436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asim">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9F61FBAF-C494-014B-A483-19DF90ACBC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2D1176-296F-7345-98C2-ACF8E5C2026B}"/>
              </a:ext>
            </a:extLst>
          </p:cNvPr>
          <p:cNvSpPr/>
          <p:nvPr userDrawn="1"/>
        </p:nvSpPr>
        <p:spPr>
          <a:xfrm>
            <a:off x="0" y="0"/>
            <a:ext cx="6345874" cy="5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1">
            <a:extLst>
              <a:ext uri="{FF2B5EF4-FFF2-40B4-BE49-F238E27FC236}">
                <a16:creationId xmlns:a16="http://schemas.microsoft.com/office/drawing/2014/main" id="{73B702C5-E95F-D84D-BDE6-1075F3AA82AB}"/>
              </a:ext>
            </a:extLst>
          </p:cNvPr>
          <p:cNvSpPr>
            <a:spLocks noGrp="1"/>
          </p:cNvSpPr>
          <p:nvPr>
            <p:ph type="body" sz="quarter" idx="14"/>
          </p:nvPr>
        </p:nvSpPr>
        <p:spPr>
          <a:xfrm>
            <a:off x="563733" y="2001884"/>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pic>
        <p:nvPicPr>
          <p:cNvPr id="11" name="Picture 10">
            <a:extLst>
              <a:ext uri="{FF2B5EF4-FFF2-40B4-BE49-F238E27FC236}">
                <a16:creationId xmlns:a16="http://schemas.microsoft.com/office/drawing/2014/main" id="{CA4F4D64-B92D-6541-A045-8CF264FD34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603052" y="4145558"/>
            <a:ext cx="2490083" cy="52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1C68E211-4DCC-D44A-81F6-C6F9B43B825A}"/>
              </a:ext>
            </a:extLst>
          </p:cNvPr>
          <p:cNvCxnSpPr>
            <a:cxnSpLocks/>
          </p:cNvCxnSpPr>
          <p:nvPr userDrawn="1"/>
        </p:nvCxnSpPr>
        <p:spPr>
          <a:xfrm>
            <a:off x="6345874" y="0"/>
            <a:ext cx="0" cy="523991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3D2F3083-67F2-0142-83B9-1B8431A0592E}"/>
              </a:ext>
            </a:extLst>
          </p:cNvPr>
          <p:cNvSpPr>
            <a:spLocks noGrp="1"/>
          </p:cNvSpPr>
          <p:nvPr>
            <p:ph type="body" sz="quarter" idx="15"/>
          </p:nvPr>
        </p:nvSpPr>
        <p:spPr>
          <a:xfrm>
            <a:off x="563733" y="2447157"/>
            <a:ext cx="5184568" cy="404018"/>
          </a:xfrm>
        </p:spPr>
        <p:txBody>
          <a:bodyPr>
            <a:normAutofit/>
          </a:bodyPr>
          <a:lstStyle>
            <a:lvl1pPr marL="0" indent="0">
              <a:buNone/>
              <a:defRPr sz="2400" b="0">
                <a:solidFill>
                  <a:schemeClr val="accent6">
                    <a:lumMod val="50000"/>
                  </a:schemeClr>
                </a:solidFill>
                <a:latin typeface="Georgia" panose="02040502050405020303" pitchFamily="18" charset="0"/>
                <a:cs typeface="Arial" panose="020B0604020202020204" pitchFamily="34" charset="0"/>
              </a:defRPr>
            </a:lvl1pPr>
          </a:lstStyle>
          <a:p>
            <a:pPr lvl="0"/>
            <a:r>
              <a:rPr lang="en-US"/>
              <a:t>Click to edit Master text styles</a:t>
            </a:r>
          </a:p>
        </p:txBody>
      </p:sp>
      <p:sp>
        <p:nvSpPr>
          <p:cNvPr id="20" name="Text Placeholder 11">
            <a:extLst>
              <a:ext uri="{FF2B5EF4-FFF2-40B4-BE49-F238E27FC236}">
                <a16:creationId xmlns:a16="http://schemas.microsoft.com/office/drawing/2014/main" id="{E7D5EDB7-8CCF-824D-AD95-701D076C8762}"/>
              </a:ext>
            </a:extLst>
          </p:cNvPr>
          <p:cNvSpPr>
            <a:spLocks noGrp="1"/>
          </p:cNvSpPr>
          <p:nvPr>
            <p:ph type="body" sz="quarter" idx="16" hasCustomPrompt="1"/>
          </p:nvPr>
        </p:nvSpPr>
        <p:spPr>
          <a:xfrm>
            <a:off x="563733" y="758798"/>
            <a:ext cx="5310364" cy="1145300"/>
          </a:xfrm>
        </p:spPr>
        <p:txBody>
          <a:bodyPr>
            <a:normAutofit/>
          </a:bodyPr>
          <a:lstStyle>
            <a:lvl1pPr marL="0" indent="0">
              <a:buNone/>
              <a:defRPr sz="3600" b="0">
                <a:solidFill>
                  <a:schemeClr val="accent5"/>
                </a:solidFill>
                <a:latin typeface="Arial Rounded MT Bold" panose="020F0704030504030204" pitchFamily="34" charset="77"/>
                <a:cs typeface="Arial" panose="020B0604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71646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10.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5.xml"/><Relationship Id="rId4"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8.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theme" Target="../theme/theme9.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62" r:id="rId1"/>
    <p:sldLayoutId id="2147483795" r:id="rId2"/>
    <p:sldLayoutId id="2147483796" r:id="rId3"/>
    <p:sldLayoutId id="2147483797" r:id="rId4"/>
    <p:sldLayoutId id="2147483798" r:id="rId5"/>
    <p:sldLayoutId id="2147483832" r:id="rId6"/>
    <p:sldLayoutId id="2147483799" r:id="rId7"/>
    <p:sldLayoutId id="2147483833" r:id="rId8"/>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992929505"/>
      </p:ext>
    </p:extLst>
  </p:cSld>
  <p:clrMap bg1="lt1" tx1="dk1" bg2="lt2" tx2="dk2" accent1="accent1" accent2="accent2" accent3="accent3" accent4="accent4" accent5="accent5" accent6="accent6" hlink="hlink" folHlink="folHlink"/>
  <p:sldLayoutIdLst>
    <p:sldLayoutId id="2147483908" r:id="rId1"/>
    <p:sldLayoutId id="2147483912" r:id="rId2"/>
    <p:sldLayoutId id="2147483917" r:id="rId3"/>
    <p:sldLayoutId id="2147483914" r:id="rId4"/>
    <p:sldLayoutId id="2147483909" r:id="rId5"/>
    <p:sldLayoutId id="2147483915" r:id="rId6"/>
    <p:sldLayoutId id="2147483916" r:id="rId7"/>
    <p:sldLayoutId id="2147483918" r:id="rId8"/>
    <p:sldLayoutId id="2147483913" r:id="rId9"/>
    <p:sldLayoutId id="2147483910" r:id="rId10"/>
    <p:sldLayoutId id="2147483911" r:id="rId11"/>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3045911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988939759"/>
      </p:ext>
    </p:extLst>
  </p:cSld>
  <p:clrMap bg1="lt1" tx1="dk1" bg2="lt2" tx2="dk2" accent1="accent1" accent2="accent2" accent3="accent3" accent4="accent4" accent5="accent5" accent6="accent6" hlink="hlink" folHlink="folHlink"/>
  <p:sldLayoutIdLst>
    <p:sldLayoutId id="2147483830" r:id="rId1"/>
    <p:sldLayoutId id="2147483838" r:id="rId2"/>
    <p:sldLayoutId id="2147483839" r:id="rId3"/>
    <p:sldLayoutId id="2147483840" r:id="rId4"/>
    <p:sldLayoutId id="2147483841" r:id="rId5"/>
    <p:sldLayoutId id="2147483842" r:id="rId6"/>
    <p:sldLayoutId id="2147483844" r:id="rId7"/>
    <p:sldLayoutId id="2147483843" r:id="rId8"/>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0041151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6CBC2BBA-59F6-F14F-9955-6DADD9ED5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3138760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93135342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9" r:id="rId3"/>
    <p:sldLayoutId id="2147483904" r:id="rId4"/>
    <p:sldLayoutId id="2147483902" r:id="rId5"/>
    <p:sldLayoutId id="2147483906" r:id="rId6"/>
    <p:sldLayoutId id="2147483903" r:id="rId7"/>
    <p:sldLayoutId id="2147483897" r:id="rId8"/>
    <p:sldLayoutId id="2147483764" r:id="rId9"/>
    <p:sldLayoutId id="2147483772" r:id="rId10"/>
    <p:sldLayoutId id="2147483808" r:id="rId11"/>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54830353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7" r:id="rId3"/>
    <p:sldLayoutId id="2147483888" r:id="rId4"/>
    <p:sldLayoutId id="2147483905" r:id="rId5"/>
    <p:sldLayoutId id="2147483890" r:id="rId6"/>
    <p:sldLayoutId id="2147483891" r:id="rId7"/>
    <p:sldLayoutId id="2147483895" r:id="rId8"/>
    <p:sldLayoutId id="2147483896" r:id="rId9"/>
    <p:sldLayoutId id="2147483898" r:id="rId10"/>
    <p:sldLayoutId id="2147483899" r:id="rId11"/>
    <p:sldLayoutId id="2147483900" r:id="rId12"/>
    <p:sldLayoutId id="2147483901" r:id="rId13"/>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0064947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AF5E4F6-85EA-0245-A6E8-C5AB120734C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ADD TITLE</a:t>
            </a:r>
          </a:p>
        </p:txBody>
      </p:sp>
      <p:sp>
        <p:nvSpPr>
          <p:cNvPr id="1027" name="Text Placeholder 2">
            <a:extLst>
              <a:ext uri="{FF2B5EF4-FFF2-40B4-BE49-F238E27FC236}">
                <a16:creationId xmlns:a16="http://schemas.microsoft.com/office/drawing/2014/main" id="{7E3205EB-2B8D-5144-B3AD-B5AFDA034512}"/>
              </a:ext>
            </a:extLst>
          </p:cNvPr>
          <p:cNvSpPr>
            <a:spLocks noGrp="1" noChangeArrowheads="1"/>
          </p:cNvSpPr>
          <p:nvPr>
            <p:ph type="body" idx="1"/>
          </p:nvPr>
        </p:nvSpPr>
        <p:spPr bwMode="auto">
          <a:xfrm>
            <a:off x="838200" y="1825625"/>
            <a:ext cx="10515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570572656"/>
      </p:ext>
    </p:extLst>
  </p:cSld>
  <p:clrMap bg1="lt1" tx1="dk1" bg2="lt2" tx2="dk2" accent1="accent1" accent2="accent2" accent3="accent3" accent4="accent4" accent5="accent5" accent6="accent6" hlink="hlink" folHlink="folHlink"/>
  <p:sldLayoutIdLst>
    <p:sldLayoutId id="2147483776" r:id="rId1"/>
    <p:sldLayoutId id="2147483807" r:id="rId2"/>
    <p:sldLayoutId id="2147483778" r:id="rId3"/>
    <p:sldLayoutId id="2147483920" r:id="rId4"/>
  </p:sldLayoutIdLst>
  <p:hf hdr="0" ftr="0" dt="0"/>
  <p:txStyles>
    <p:title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rgbClr val="433A31"/>
          </a:solidFill>
          <a:latin typeface="Georgia" panose="02040502050405020303" pitchFamily="18"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1.xml"/><Relationship Id="rId5" Type="http://schemas.openxmlformats.org/officeDocument/2006/relationships/image" Target="../media/image52.sv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image" Target="../media/image55.jpeg"/><Relationship Id="rId5" Type="http://schemas.microsoft.com/office/2007/relationships/hdphoto" Target="../media/hdphoto1.wdp"/><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image" Target="../media/image59.png"/><Relationship Id="rId5" Type="http://schemas.microsoft.com/office/2007/relationships/hdphoto" Target="../media/hdphoto3.wdp"/><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6.wdp"/><Relationship Id="rId3" Type="http://schemas.openxmlformats.org/officeDocument/2006/relationships/image" Target="../media/image60.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1.xml"/><Relationship Id="rId6" Type="http://schemas.microsoft.com/office/2007/relationships/hdphoto" Target="../media/hdphoto5.wdp"/><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microsoft.com/office/2007/relationships/hdphoto" Target="../media/hdphoto4.wdp"/><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61.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75.jpeg"/><Relationship Id="rId7" Type="http://schemas.microsoft.com/office/2007/relationships/hdphoto" Target="../media/hdphoto8.wdp"/><Relationship Id="rId2" Type="http://schemas.openxmlformats.org/officeDocument/2006/relationships/notesSlide" Target="../notesSlides/notesSlide24.xml"/><Relationship Id="rId1" Type="http://schemas.openxmlformats.org/officeDocument/2006/relationships/slideLayout" Target="../slideLayouts/slideLayout61.xml"/><Relationship Id="rId6" Type="http://schemas.openxmlformats.org/officeDocument/2006/relationships/image" Target="../media/image77.png"/><Relationship Id="rId5" Type="http://schemas.microsoft.com/office/2007/relationships/hdphoto" Target="../media/hdphoto7.wdp"/><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7" Type="http://schemas.microsoft.com/office/2007/relationships/hdphoto" Target="../media/hdphoto9.wdp"/><Relationship Id="rId2" Type="http://schemas.openxmlformats.org/officeDocument/2006/relationships/notesSlide" Target="../notesSlides/notesSlide26.xml"/><Relationship Id="rId1" Type="http://schemas.openxmlformats.org/officeDocument/2006/relationships/slideLayout" Target="../slideLayouts/slideLayout61.xml"/><Relationship Id="rId6" Type="http://schemas.openxmlformats.org/officeDocument/2006/relationships/image" Target="../media/image78.png"/><Relationship Id="rId5" Type="http://schemas.microsoft.com/office/2007/relationships/hdphoto" Target="../media/hdphoto7.wdp"/><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22A6A68-F685-4F84-B8DF-512E9D211D90}"/>
              </a:ext>
            </a:extLst>
          </p:cNvPr>
          <p:cNvSpPr>
            <a:spLocks noGrp="1"/>
          </p:cNvSpPr>
          <p:nvPr>
            <p:ph type="body" sz="quarter" idx="14"/>
          </p:nvPr>
        </p:nvSpPr>
        <p:spPr>
          <a:xfrm>
            <a:off x="6583679" y="2562317"/>
            <a:ext cx="5010741" cy="393435"/>
          </a:xfrm>
        </p:spPr>
        <p:txBody>
          <a:bodyPr>
            <a:normAutofit lnSpcReduction="10000"/>
          </a:bodyPr>
          <a:lstStyle/>
          <a:p>
            <a:r>
              <a:rPr lang="en-US" dirty="0"/>
              <a:t>Amrom Obstfeld MD PhD</a:t>
            </a:r>
          </a:p>
        </p:txBody>
      </p:sp>
      <p:sp>
        <p:nvSpPr>
          <p:cNvPr id="9" name="Text Placeholder 8">
            <a:extLst>
              <a:ext uri="{FF2B5EF4-FFF2-40B4-BE49-F238E27FC236}">
                <a16:creationId xmlns:a16="http://schemas.microsoft.com/office/drawing/2014/main" id="{A5A7DD2D-8DA7-4FAD-B772-347C21C0E802}"/>
              </a:ext>
            </a:extLst>
          </p:cNvPr>
          <p:cNvSpPr>
            <a:spLocks noGrp="1"/>
          </p:cNvSpPr>
          <p:nvPr>
            <p:ph type="body" sz="quarter" idx="15"/>
          </p:nvPr>
        </p:nvSpPr>
        <p:spPr>
          <a:xfrm>
            <a:off x="6583679" y="2966335"/>
            <a:ext cx="5010741" cy="393435"/>
          </a:xfrm>
        </p:spPr>
        <p:txBody>
          <a:bodyPr>
            <a:normAutofit lnSpcReduction="10000"/>
          </a:bodyPr>
          <a:lstStyle/>
          <a:p>
            <a:r>
              <a:rPr lang="en-US" dirty="0"/>
              <a:t>Daniel Holmes MD, FRCPC</a:t>
            </a:r>
          </a:p>
        </p:txBody>
      </p:sp>
      <p:sp>
        <p:nvSpPr>
          <p:cNvPr id="10" name="Text Placeholder 9">
            <a:extLst>
              <a:ext uri="{FF2B5EF4-FFF2-40B4-BE49-F238E27FC236}">
                <a16:creationId xmlns:a16="http://schemas.microsoft.com/office/drawing/2014/main" id="{53E6A511-486C-471E-A316-AC397BB12163}"/>
              </a:ext>
            </a:extLst>
          </p:cNvPr>
          <p:cNvSpPr>
            <a:spLocks noGrp="1"/>
          </p:cNvSpPr>
          <p:nvPr>
            <p:ph type="body" sz="quarter" idx="16"/>
          </p:nvPr>
        </p:nvSpPr>
        <p:spPr/>
        <p:txBody>
          <a:bodyPr>
            <a:noAutofit/>
          </a:bodyPr>
          <a:lstStyle/>
          <a:p>
            <a:r>
              <a:rPr lang="en-US" sz="2800" dirty="0"/>
              <a:t>35104: Mind the App</a:t>
            </a:r>
          </a:p>
          <a:p>
            <a:r>
              <a:rPr lang="en-US" sz="2800" dirty="0"/>
              <a:t>Application Development as a Solution to Unmet Needs in Laboratory Workflows</a:t>
            </a:r>
          </a:p>
        </p:txBody>
      </p:sp>
      <p:sp>
        <p:nvSpPr>
          <p:cNvPr id="5" name="Text Placeholder 8">
            <a:extLst>
              <a:ext uri="{FF2B5EF4-FFF2-40B4-BE49-F238E27FC236}">
                <a16:creationId xmlns:a16="http://schemas.microsoft.com/office/drawing/2014/main" id="{58D054DA-1CE4-40EB-AEF7-080C86C7050F}"/>
              </a:ext>
            </a:extLst>
          </p:cNvPr>
          <p:cNvSpPr txBox="1">
            <a:spLocks/>
          </p:cNvSpPr>
          <p:nvPr/>
        </p:nvSpPr>
        <p:spPr bwMode="auto">
          <a:xfrm>
            <a:off x="6583679" y="3370353"/>
            <a:ext cx="5010741" cy="39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0" indent="0" algn="l" rtl="0" eaLnBrk="1" fontAlgn="base" hangingPunct="1">
              <a:lnSpc>
                <a:spcPct val="90000"/>
              </a:lnSpc>
              <a:spcBef>
                <a:spcPts val="1000"/>
              </a:spcBef>
              <a:spcAft>
                <a:spcPct val="0"/>
              </a:spcAft>
              <a:buFont typeface="Arial" panose="020B0604020202020204" pitchFamily="34" charset="0"/>
              <a:buNone/>
              <a:defRPr sz="2400" b="0" kern="1200">
                <a:solidFill>
                  <a:schemeClr val="accent6">
                    <a:lumMod val="50000"/>
                  </a:schemeClr>
                </a:solidFill>
                <a:latin typeface="Georgia" panose="02040502050405020303" pitchFamily="18"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rgbClr val="433A31"/>
                </a:solidFill>
                <a:latin typeface="Georgia" panose="02040502050405020303" pitchFamily="18"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rgbClr val="433A31"/>
                </a:solidFill>
                <a:latin typeface="Georgia" panose="02040502050405020303" pitchFamily="18"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rgbClr val="433A3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Stephan Kadauke MD, PhD</a:t>
            </a:r>
          </a:p>
        </p:txBody>
      </p:sp>
    </p:spTree>
    <p:extLst>
      <p:ext uri="{BB962C8B-B14F-4D97-AF65-F5344CB8AC3E}">
        <p14:creationId xmlns:p14="http://schemas.microsoft.com/office/powerpoint/2010/main" val="312099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3BBC7766-DB96-42DA-897C-1ADE6899CF4B}"/>
              </a:ext>
            </a:extLst>
          </p:cNvPr>
          <p:cNvSpPr/>
          <p:nvPr/>
        </p:nvSpPr>
        <p:spPr>
          <a:xfrm>
            <a:off x="3364307" y="1042248"/>
            <a:ext cx="5625501" cy="5625502"/>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CC2CCD4-98D7-4B19-92F5-6A09D87627D9}"/>
              </a:ext>
            </a:extLst>
          </p:cNvPr>
          <p:cNvSpPr/>
          <p:nvPr/>
        </p:nvSpPr>
        <p:spPr>
          <a:xfrm>
            <a:off x="3824743" y="1633465"/>
            <a:ext cx="4730535" cy="4730536"/>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92250E-EB08-466A-AD93-98538CBBFD73}"/>
              </a:ext>
            </a:extLst>
          </p:cNvPr>
          <p:cNvSpPr/>
          <p:nvPr/>
        </p:nvSpPr>
        <p:spPr>
          <a:xfrm>
            <a:off x="4336152" y="2385410"/>
            <a:ext cx="3707716" cy="3707717"/>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C60724F-4EC0-4E42-9C7D-348E31BF02C4}"/>
              </a:ext>
            </a:extLst>
          </p:cNvPr>
          <p:cNvSpPr/>
          <p:nvPr/>
        </p:nvSpPr>
        <p:spPr>
          <a:xfrm>
            <a:off x="4847561" y="3099259"/>
            <a:ext cx="2684898" cy="2684899"/>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11" name="Group 10" hidden="1">
            <a:extLst>
              <a:ext uri="{FF2B5EF4-FFF2-40B4-BE49-F238E27FC236}">
                <a16:creationId xmlns:a16="http://schemas.microsoft.com/office/drawing/2014/main" id="{FB2D9554-924F-464E-83BB-4C2D7F61732A}"/>
              </a:ext>
            </a:extLst>
          </p:cNvPr>
          <p:cNvGrpSpPr/>
          <p:nvPr/>
        </p:nvGrpSpPr>
        <p:grpSpPr>
          <a:xfrm>
            <a:off x="2278645" y="765872"/>
            <a:ext cx="7909932" cy="7903998"/>
            <a:chOff x="3267407" y="602529"/>
            <a:chExt cx="5657189" cy="5652940"/>
          </a:xfrm>
        </p:grpSpPr>
        <p:sp>
          <p:nvSpPr>
            <p:cNvPr id="12" name="Block Arc 11">
              <a:extLst>
                <a:ext uri="{FF2B5EF4-FFF2-40B4-BE49-F238E27FC236}">
                  <a16:creationId xmlns:a16="http://schemas.microsoft.com/office/drawing/2014/main" id="{9C7802C1-2228-4F0B-AB37-7EC362F6A1FF}"/>
                </a:ext>
              </a:extLst>
            </p:cNvPr>
            <p:cNvSpPr/>
            <p:nvPr/>
          </p:nvSpPr>
          <p:spPr>
            <a:xfrm>
              <a:off x="3878419" y="1211417"/>
              <a:ext cx="4435166" cy="4435163"/>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9" y="1211417"/>
              <a:ext cx="4435166" cy="4435163"/>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9" y="1211417"/>
              <a:ext cx="4435166" cy="4435163"/>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9" y="1211417"/>
              <a:ext cx="4435166" cy="4435163"/>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9" y="1211417"/>
              <a:ext cx="4435166" cy="4435163"/>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9" y="1211417"/>
              <a:ext cx="4435166" cy="4435163"/>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9" y="1211417"/>
              <a:ext cx="4435166" cy="4435163"/>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9" y="1211417"/>
              <a:ext cx="4435166" cy="4435163"/>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7"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81"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5"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81" y="4323298"/>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7" y="4961682"/>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1" y="4323298"/>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7"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4895508" y="3222830"/>
            <a:ext cx="2584896" cy="2399530"/>
            <a:chOff x="5399314"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5"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4"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sp>
        <p:nvSpPr>
          <p:cNvPr id="33" name="Rectangle 32">
            <a:extLst>
              <a:ext uri="{FF2B5EF4-FFF2-40B4-BE49-F238E27FC236}">
                <a16:creationId xmlns:a16="http://schemas.microsoft.com/office/drawing/2014/main" id="{46D08AEB-37EE-4048-8462-391127A8C532}"/>
              </a:ext>
            </a:extLst>
          </p:cNvPr>
          <p:cNvSpPr/>
          <p:nvPr/>
        </p:nvSpPr>
        <p:spPr>
          <a:xfrm>
            <a:off x="4247697" y="2875969"/>
            <a:ext cx="3884626" cy="5262017"/>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a:extLst>
              <a:ext uri="{FF2B5EF4-FFF2-40B4-BE49-F238E27FC236}">
                <a16:creationId xmlns:a16="http://schemas.microsoft.com/office/drawing/2014/main" id="{160EDD2F-BD5E-41BB-A2A9-401D5D958329}"/>
              </a:ext>
            </a:extLst>
          </p:cNvPr>
          <p:cNvSpPr/>
          <p:nvPr/>
        </p:nvSpPr>
        <p:spPr>
          <a:xfrm>
            <a:off x="4247697" y="2163411"/>
            <a:ext cx="3884626" cy="3311270"/>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sp>
        <p:nvSpPr>
          <p:cNvPr id="36" name="Rectangle 35">
            <a:extLst>
              <a:ext uri="{FF2B5EF4-FFF2-40B4-BE49-F238E27FC236}">
                <a16:creationId xmlns:a16="http://schemas.microsoft.com/office/drawing/2014/main" id="{40F50903-5B9C-4E2F-A017-D839435FD699}"/>
              </a:ext>
            </a:extLst>
          </p:cNvPr>
          <p:cNvSpPr/>
          <p:nvPr/>
        </p:nvSpPr>
        <p:spPr>
          <a:xfrm>
            <a:off x="4209425" y="1362943"/>
            <a:ext cx="3884626" cy="3150410"/>
          </a:xfrm>
          <a:prstGeom prst="rect">
            <a:avLst/>
          </a:prstGeom>
        </p:spPr>
        <p:txBody>
          <a:bodyPr wrap="square">
            <a:prstTxWarp prst="textArchUp">
              <a:avLst/>
            </a:prstTxWarp>
            <a:spAutoFit/>
          </a:bodyPr>
          <a:lstStyle/>
          <a:p>
            <a:pPr lvl="0" algn="ctr"/>
            <a:r>
              <a:rPr lang="en-US" sz="3200" b="1" dirty="0">
                <a:solidFill>
                  <a:schemeClr val="bg1"/>
                </a:solidFill>
              </a:rPr>
              <a:t>Peopleware</a:t>
            </a:r>
          </a:p>
        </p:txBody>
      </p:sp>
      <p:sp>
        <p:nvSpPr>
          <p:cNvPr id="39" name="Title 1">
            <a:extLst>
              <a:ext uri="{FF2B5EF4-FFF2-40B4-BE49-F238E27FC236}">
                <a16:creationId xmlns:a16="http://schemas.microsoft.com/office/drawing/2014/main" id="{EF74E6F4-B6D3-44DB-9D95-34DBF31D2639}"/>
              </a:ext>
            </a:extLst>
          </p:cNvPr>
          <p:cNvSpPr>
            <a:spLocks noGrp="1"/>
          </p:cNvSpPr>
          <p:nvPr>
            <p:ph type="title"/>
          </p:nvPr>
        </p:nvSpPr>
        <p:spPr>
          <a:xfrm>
            <a:off x="501445" y="439838"/>
            <a:ext cx="11197894" cy="1192051"/>
          </a:xfrm>
        </p:spPr>
        <p:txBody>
          <a:bodyPr/>
          <a:lstStyle/>
          <a:p>
            <a:pPr algn="ctr"/>
            <a:r>
              <a:rPr lang="en-US" dirty="0"/>
              <a:t>The Brain of the Modern Clinical Laboratory</a:t>
            </a:r>
          </a:p>
        </p:txBody>
      </p:sp>
    </p:spTree>
    <p:extLst>
      <p:ext uri="{BB962C8B-B14F-4D97-AF65-F5344CB8AC3E}">
        <p14:creationId xmlns:p14="http://schemas.microsoft.com/office/powerpoint/2010/main" val="159218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395257" y="444790"/>
            <a:ext cx="11410270" cy="1187100"/>
          </a:xfrm>
        </p:spPr>
        <p:txBody>
          <a:bodyPr/>
          <a:lstStyle/>
          <a:p>
            <a:pPr algn="ctr"/>
            <a:r>
              <a:rPr lang="en-US" dirty="0"/>
              <a:t>The Brain of the Modern Clinical Laboratory</a:t>
            </a:r>
            <a:br>
              <a:rPr lang="en-US" dirty="0"/>
            </a:br>
            <a:endParaRPr lang="en-US" dirty="0"/>
          </a:p>
        </p:txBody>
      </p:sp>
      <p:grpSp>
        <p:nvGrpSpPr>
          <p:cNvPr id="29" name="Group 28" hidden="1">
            <a:extLst>
              <a:ext uri="{FF2B5EF4-FFF2-40B4-BE49-F238E27FC236}">
                <a16:creationId xmlns:a16="http://schemas.microsoft.com/office/drawing/2014/main" id="{A0F3AEF3-3F8B-40D6-905D-48820B287E56}"/>
              </a:ext>
            </a:extLst>
          </p:cNvPr>
          <p:cNvGrpSpPr/>
          <p:nvPr/>
        </p:nvGrpSpPr>
        <p:grpSpPr>
          <a:xfrm>
            <a:off x="3267407" y="1118249"/>
            <a:ext cx="5657186" cy="5652941"/>
            <a:chOff x="3267406" y="602529"/>
            <a:chExt cx="5657186" cy="5652941"/>
          </a:xfrm>
        </p:grpSpPr>
        <p:grpSp>
          <p:nvGrpSpPr>
            <p:cNvPr id="11" name="Group 10" hidden="1">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
        <p:nvSpPr>
          <p:cNvPr id="33" name="Rectangle 32" hidden="1">
            <a:extLst>
              <a:ext uri="{FF2B5EF4-FFF2-40B4-BE49-F238E27FC236}">
                <a16:creationId xmlns:a16="http://schemas.microsoft.com/office/drawing/2014/main" id="{46D08AEB-37EE-4048-8462-391127A8C532}"/>
              </a:ext>
            </a:extLst>
          </p:cNvPr>
          <p:cNvSpPr/>
          <p:nvPr/>
        </p:nvSpPr>
        <p:spPr>
          <a:xfrm>
            <a:off x="4675673" y="2627391"/>
            <a:ext cx="2778286" cy="3763396"/>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hidden="1">
            <a:extLst>
              <a:ext uri="{FF2B5EF4-FFF2-40B4-BE49-F238E27FC236}">
                <a16:creationId xmlns:a16="http://schemas.microsoft.com/office/drawing/2014/main" id="{160EDD2F-BD5E-41BB-A2A9-401D5D958329}"/>
              </a:ext>
            </a:extLst>
          </p:cNvPr>
          <p:cNvSpPr/>
          <p:nvPr/>
        </p:nvSpPr>
        <p:spPr>
          <a:xfrm>
            <a:off x="4675673" y="2117769"/>
            <a:ext cx="2778286" cy="2368221"/>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sp>
        <p:nvSpPr>
          <p:cNvPr id="39" name="Oval 38">
            <a:extLst>
              <a:ext uri="{FF2B5EF4-FFF2-40B4-BE49-F238E27FC236}">
                <a16:creationId xmlns:a16="http://schemas.microsoft.com/office/drawing/2014/main" id="{4AC88AD8-CC8E-4AB3-AC72-346F28C6501A}"/>
              </a:ext>
            </a:extLst>
          </p:cNvPr>
          <p:cNvSpPr/>
          <p:nvPr/>
        </p:nvSpPr>
        <p:spPr>
          <a:xfrm>
            <a:off x="3364307" y="1042248"/>
            <a:ext cx="5625501" cy="5625502"/>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45434-C1AF-4AE9-8D60-A9CDC56A795D}"/>
              </a:ext>
            </a:extLst>
          </p:cNvPr>
          <p:cNvSpPr/>
          <p:nvPr/>
        </p:nvSpPr>
        <p:spPr>
          <a:xfrm>
            <a:off x="3702383" y="1370660"/>
            <a:ext cx="4950864" cy="50649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B04A6ED-351A-4730-9D86-48E91A584C31}"/>
              </a:ext>
            </a:extLst>
          </p:cNvPr>
          <p:cNvSpPr/>
          <p:nvPr/>
        </p:nvSpPr>
        <p:spPr>
          <a:xfrm>
            <a:off x="3824743" y="1633465"/>
            <a:ext cx="4730535" cy="4730536"/>
          </a:xfrm>
          <a:prstGeom prst="ellipse">
            <a:avLst/>
          </a:prstGeom>
          <a:solidFill>
            <a:srgbClr val="C3CCE4"/>
          </a:solidFill>
          <a:ln>
            <a:solidFill>
              <a:schemeClr val="bg1"/>
            </a:solidFill>
          </a:ln>
          <a:effectLst>
            <a:outerShdw blurRad="50800" dist="1143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1A54DC2-F07B-42C2-B2E2-97462AC05E8E}"/>
              </a:ext>
            </a:extLst>
          </p:cNvPr>
          <p:cNvSpPr/>
          <p:nvPr/>
        </p:nvSpPr>
        <p:spPr>
          <a:xfrm>
            <a:off x="4224039" y="2109998"/>
            <a:ext cx="3921020" cy="40969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9DD9E1-8C5E-49F0-84E0-9BB08B8ED96E}"/>
              </a:ext>
            </a:extLst>
          </p:cNvPr>
          <p:cNvSpPr/>
          <p:nvPr/>
        </p:nvSpPr>
        <p:spPr>
          <a:xfrm>
            <a:off x="4336152" y="2385410"/>
            <a:ext cx="3707716" cy="3707717"/>
          </a:xfrm>
          <a:prstGeom prst="ellipse">
            <a:avLst/>
          </a:prstGeom>
          <a:solidFill>
            <a:srgbClr val="94A4CE"/>
          </a:solidFill>
          <a:ln>
            <a:solidFill>
              <a:schemeClr val="bg1"/>
            </a:solidFill>
          </a:ln>
          <a:effectLst>
            <a:outerShdw blurRad="50800" dist="1143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0B8FAF9-757E-4625-A76F-C9C91FB9AC5D}"/>
              </a:ext>
            </a:extLst>
          </p:cNvPr>
          <p:cNvSpPr/>
          <p:nvPr/>
        </p:nvSpPr>
        <p:spPr>
          <a:xfrm>
            <a:off x="4689453" y="2759066"/>
            <a:ext cx="3009274" cy="31019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hidden="1">
            <a:extLst>
              <a:ext uri="{FF2B5EF4-FFF2-40B4-BE49-F238E27FC236}">
                <a16:creationId xmlns:a16="http://schemas.microsoft.com/office/drawing/2014/main" id="{1EB03520-6437-47B4-8D7E-3CCB6560BF0D}"/>
              </a:ext>
            </a:extLst>
          </p:cNvPr>
          <p:cNvSpPr>
            <a:spLocks noChangeAspect="1"/>
          </p:cNvSpPr>
          <p:nvPr/>
        </p:nvSpPr>
        <p:spPr>
          <a:xfrm>
            <a:off x="4671500" y="2756663"/>
            <a:ext cx="3014165" cy="3055874"/>
          </a:xfrm>
          <a:prstGeom prst="ellipse">
            <a:avLst/>
          </a:prstGeom>
          <a:solidFill>
            <a:schemeClr val="tx1"/>
          </a:solidFill>
          <a:ln>
            <a:noFill/>
          </a:ln>
          <a:effectLst>
            <a:innerShdw blurRad="393700" dist="520700" dir="16200000">
              <a:schemeClr val="tx1">
                <a:lumMod val="50000"/>
                <a:lumOff val="50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255A1DA-7EC3-4B34-8DFA-A7B0B73A90FB}"/>
              </a:ext>
            </a:extLst>
          </p:cNvPr>
          <p:cNvSpPr/>
          <p:nvPr/>
        </p:nvSpPr>
        <p:spPr>
          <a:xfrm>
            <a:off x="4847561" y="3099259"/>
            <a:ext cx="2684898" cy="2684899"/>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a:effectLst>
            <a:outerShdw blurRad="50800" dist="1143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43" name="Group 42">
            <a:extLst>
              <a:ext uri="{FF2B5EF4-FFF2-40B4-BE49-F238E27FC236}">
                <a16:creationId xmlns:a16="http://schemas.microsoft.com/office/drawing/2014/main" id="{456BF741-34FB-4ACE-A27B-1CF6BC26A4F2}"/>
              </a:ext>
            </a:extLst>
          </p:cNvPr>
          <p:cNvGrpSpPr>
            <a:grpSpLocks noChangeAspect="1"/>
          </p:cNvGrpSpPr>
          <p:nvPr/>
        </p:nvGrpSpPr>
        <p:grpSpPr>
          <a:xfrm>
            <a:off x="2278646" y="765872"/>
            <a:ext cx="7909932" cy="7903998"/>
            <a:chOff x="3267406" y="602529"/>
            <a:chExt cx="5657186" cy="5652941"/>
          </a:xfrm>
        </p:grpSpPr>
        <p:grpSp>
          <p:nvGrpSpPr>
            <p:cNvPr id="47" name="Group 46" hidden="1">
              <a:extLst>
                <a:ext uri="{FF2B5EF4-FFF2-40B4-BE49-F238E27FC236}">
                  <a16:creationId xmlns:a16="http://schemas.microsoft.com/office/drawing/2014/main" id="{02AE9E82-A6EF-4ABB-8DEA-00899638C99F}"/>
                </a:ext>
              </a:extLst>
            </p:cNvPr>
            <p:cNvGrpSpPr/>
            <p:nvPr/>
          </p:nvGrpSpPr>
          <p:grpSpPr>
            <a:xfrm>
              <a:off x="3267406" y="602529"/>
              <a:ext cx="5657186" cy="5652941"/>
              <a:chOff x="3267406" y="602529"/>
              <a:chExt cx="5657186" cy="5652941"/>
            </a:xfrm>
          </p:grpSpPr>
          <p:sp>
            <p:nvSpPr>
              <p:cNvPr id="52" name="Block Arc 51">
                <a:extLst>
                  <a:ext uri="{FF2B5EF4-FFF2-40B4-BE49-F238E27FC236}">
                    <a16:creationId xmlns:a16="http://schemas.microsoft.com/office/drawing/2014/main" id="{40C0C646-069A-4D4B-87D4-E4E3B2FFB03C}"/>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3" name="Block Arc 52">
                <a:extLst>
                  <a:ext uri="{FF2B5EF4-FFF2-40B4-BE49-F238E27FC236}">
                    <a16:creationId xmlns:a16="http://schemas.microsoft.com/office/drawing/2014/main" id="{496D10BA-A66F-4EE4-B7CA-DA9777F570E3}"/>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4" name="Block Arc 53">
                <a:extLst>
                  <a:ext uri="{FF2B5EF4-FFF2-40B4-BE49-F238E27FC236}">
                    <a16:creationId xmlns:a16="http://schemas.microsoft.com/office/drawing/2014/main" id="{11B85512-70E0-45A4-A69E-2253479F2DD1}"/>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Block Arc 54">
                <a:extLst>
                  <a:ext uri="{FF2B5EF4-FFF2-40B4-BE49-F238E27FC236}">
                    <a16:creationId xmlns:a16="http://schemas.microsoft.com/office/drawing/2014/main" id="{0F145E3A-A9BC-4F2A-AF3D-5E6038DBD2CF}"/>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6" name="Block Arc 55">
                <a:extLst>
                  <a:ext uri="{FF2B5EF4-FFF2-40B4-BE49-F238E27FC236}">
                    <a16:creationId xmlns:a16="http://schemas.microsoft.com/office/drawing/2014/main" id="{9AF38FC9-E8EC-4F0B-912A-C81E57192E5C}"/>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Block Arc 56">
                <a:extLst>
                  <a:ext uri="{FF2B5EF4-FFF2-40B4-BE49-F238E27FC236}">
                    <a16:creationId xmlns:a16="http://schemas.microsoft.com/office/drawing/2014/main" id="{18293C37-EEBD-4D66-B0BA-F67F4859475F}"/>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Block Arc 57">
                <a:extLst>
                  <a:ext uri="{FF2B5EF4-FFF2-40B4-BE49-F238E27FC236}">
                    <a16:creationId xmlns:a16="http://schemas.microsoft.com/office/drawing/2014/main" id="{ECD3EA40-A2EC-4B32-91E2-B311962B2733}"/>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Block Arc 58">
                <a:extLst>
                  <a:ext uri="{FF2B5EF4-FFF2-40B4-BE49-F238E27FC236}">
                    <a16:creationId xmlns:a16="http://schemas.microsoft.com/office/drawing/2014/main" id="{F90842CF-C349-4230-99DC-7332C2A339D4}"/>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DE69B031-F58B-4751-BF42-73F0E282AD55}"/>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61" name="Freeform: Shape 60">
                <a:extLst>
                  <a:ext uri="{FF2B5EF4-FFF2-40B4-BE49-F238E27FC236}">
                    <a16:creationId xmlns:a16="http://schemas.microsoft.com/office/drawing/2014/main" id="{D628CCED-CA75-4A47-BF25-810AAFEADFE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62" name="Freeform: Shape 61">
                <a:extLst>
                  <a:ext uri="{FF2B5EF4-FFF2-40B4-BE49-F238E27FC236}">
                    <a16:creationId xmlns:a16="http://schemas.microsoft.com/office/drawing/2014/main" id="{74005074-EB4D-4CDE-B1AB-ACDD78521751}"/>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63" name="Freeform: Shape 62">
                <a:extLst>
                  <a:ext uri="{FF2B5EF4-FFF2-40B4-BE49-F238E27FC236}">
                    <a16:creationId xmlns:a16="http://schemas.microsoft.com/office/drawing/2014/main" id="{385B804D-1ECB-4BF8-8EF2-2503BE4238BE}"/>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64" name="Freeform: Shape 63">
                <a:extLst>
                  <a:ext uri="{FF2B5EF4-FFF2-40B4-BE49-F238E27FC236}">
                    <a16:creationId xmlns:a16="http://schemas.microsoft.com/office/drawing/2014/main" id="{E44CB10D-15CF-4167-8418-DBA4990A10ED}"/>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65" name="Freeform: Shape 64">
                <a:extLst>
                  <a:ext uri="{FF2B5EF4-FFF2-40B4-BE49-F238E27FC236}">
                    <a16:creationId xmlns:a16="http://schemas.microsoft.com/office/drawing/2014/main" id="{ADAAEEED-F001-4A48-BE06-4B70679981D7}"/>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66" name="Freeform: Shape 65">
                <a:extLst>
                  <a:ext uri="{FF2B5EF4-FFF2-40B4-BE49-F238E27FC236}">
                    <a16:creationId xmlns:a16="http://schemas.microsoft.com/office/drawing/2014/main" id="{059F9F83-2373-4F88-BF10-19E9247CC7BD}"/>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67" name="Freeform: Shape 66">
                <a:extLst>
                  <a:ext uri="{FF2B5EF4-FFF2-40B4-BE49-F238E27FC236}">
                    <a16:creationId xmlns:a16="http://schemas.microsoft.com/office/drawing/2014/main" id="{07D8905C-310E-45F9-9F87-4C98527B26E5}"/>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48" name="brain">
              <a:extLst>
                <a:ext uri="{FF2B5EF4-FFF2-40B4-BE49-F238E27FC236}">
                  <a16:creationId xmlns:a16="http://schemas.microsoft.com/office/drawing/2014/main" id="{5EB31E13-2180-4E8B-81CE-9AD760BE8C25}"/>
                </a:ext>
              </a:extLst>
            </p:cNvPr>
            <p:cNvGrpSpPr/>
            <p:nvPr/>
          </p:nvGrpSpPr>
          <p:grpSpPr>
            <a:xfrm>
              <a:off x="5138985" y="2359746"/>
              <a:ext cx="1848718" cy="1716144"/>
              <a:chOff x="5399315" y="2553789"/>
              <a:chExt cx="1328057" cy="1328057"/>
            </a:xfrm>
          </p:grpSpPr>
          <p:sp>
            <p:nvSpPr>
              <p:cNvPr id="49" name="Oval 7">
                <a:extLst>
                  <a:ext uri="{FF2B5EF4-FFF2-40B4-BE49-F238E27FC236}">
                    <a16:creationId xmlns:a16="http://schemas.microsoft.com/office/drawing/2014/main" id="{49EDACAA-0DC8-4CBD-BFA7-28B3AA0A3EA4}"/>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descr="Brain">
                <a:extLst>
                  <a:ext uri="{FF2B5EF4-FFF2-40B4-BE49-F238E27FC236}">
                    <a16:creationId xmlns:a16="http://schemas.microsoft.com/office/drawing/2014/main" id="{4A25196E-886D-4F60-89B5-6A845795CB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9315" y="2553789"/>
                <a:ext cx="1328057" cy="1328057"/>
              </a:xfrm>
              <a:prstGeom prst="rect">
                <a:avLst/>
              </a:prstGeom>
            </p:spPr>
          </p:pic>
          <p:sp>
            <p:nvSpPr>
              <p:cNvPr id="51" name="Rectangle 50">
                <a:extLst>
                  <a:ext uri="{FF2B5EF4-FFF2-40B4-BE49-F238E27FC236}">
                    <a16:creationId xmlns:a16="http://schemas.microsoft.com/office/drawing/2014/main" id="{B7F5574A-EEBA-40CF-9684-F79F441CA993}"/>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Tree>
    <p:extLst>
      <p:ext uri="{BB962C8B-B14F-4D97-AF65-F5344CB8AC3E}">
        <p14:creationId xmlns:p14="http://schemas.microsoft.com/office/powerpoint/2010/main" val="4260546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CB795F3-2DAB-469D-9E40-63DF0F981D1E}"/>
              </a:ext>
            </a:extLst>
          </p:cNvPr>
          <p:cNvGrpSpPr>
            <a:grpSpLocks noChangeAspect="1"/>
          </p:cNvGrpSpPr>
          <p:nvPr/>
        </p:nvGrpSpPr>
        <p:grpSpPr>
          <a:xfrm>
            <a:off x="5112771" y="2845013"/>
            <a:ext cx="1966454" cy="1916842"/>
            <a:chOff x="4043872" y="1315913"/>
            <a:chExt cx="4023360" cy="4023358"/>
          </a:xfrm>
        </p:grpSpPr>
        <p:sp>
          <p:nvSpPr>
            <p:cNvPr id="6" name="Oval 5">
              <a:extLst>
                <a:ext uri="{FF2B5EF4-FFF2-40B4-BE49-F238E27FC236}">
                  <a16:creationId xmlns:a16="http://schemas.microsoft.com/office/drawing/2014/main" id="{6C1E3133-F12D-4D88-853F-B1D30A0C373B}"/>
                </a:ext>
              </a:extLst>
            </p:cNvPr>
            <p:cNvSpPr/>
            <p:nvPr/>
          </p:nvSpPr>
          <p:spPr>
            <a:xfrm>
              <a:off x="4043872" y="1315913"/>
              <a:ext cx="4023360" cy="4023358"/>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66D76F0-FECB-42F1-95E5-46840E475BB4}"/>
                </a:ext>
              </a:extLst>
            </p:cNvPr>
            <p:cNvSpPr/>
            <p:nvPr/>
          </p:nvSpPr>
          <p:spPr>
            <a:xfrm>
              <a:off x="4273171" y="1539325"/>
              <a:ext cx="3581613" cy="365719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2E4419-C3A8-4EA7-A00A-CF12EB09A1B0}"/>
                </a:ext>
              </a:extLst>
            </p:cNvPr>
            <p:cNvSpPr/>
            <p:nvPr/>
          </p:nvSpPr>
          <p:spPr>
            <a:xfrm>
              <a:off x="4363911" y="1738751"/>
              <a:ext cx="3383280" cy="3383279"/>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B369C65-6A47-4BB0-AE19-C5BCC8C94E92}"/>
                </a:ext>
              </a:extLst>
            </p:cNvPr>
            <p:cNvSpPr/>
            <p:nvPr/>
          </p:nvSpPr>
          <p:spPr>
            <a:xfrm>
              <a:off x="4592512" y="2067275"/>
              <a:ext cx="2926079" cy="29260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FD440F-3CBE-4948-AA72-A8AED4FD5E5A}"/>
                </a:ext>
              </a:extLst>
            </p:cNvPr>
            <p:cNvSpPr/>
            <p:nvPr/>
          </p:nvSpPr>
          <p:spPr>
            <a:xfrm>
              <a:off x="4729672" y="2276543"/>
              <a:ext cx="2651760" cy="2651759"/>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309FA18-7D71-45A6-8A3F-B9CB99D6D707}"/>
                </a:ext>
              </a:extLst>
            </p:cNvPr>
            <p:cNvSpPr/>
            <p:nvPr/>
          </p:nvSpPr>
          <p:spPr>
            <a:xfrm>
              <a:off x="4866832" y="2447971"/>
              <a:ext cx="2377441" cy="2377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E379225-95D3-440D-9E4D-C4D006F4BDA6}"/>
                </a:ext>
              </a:extLst>
            </p:cNvPr>
            <p:cNvSpPr/>
            <p:nvPr/>
          </p:nvSpPr>
          <p:spPr>
            <a:xfrm>
              <a:off x="5095433" y="2787088"/>
              <a:ext cx="1920240" cy="1920239"/>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673239"/>
            <a:ext cx="10682746" cy="958650"/>
          </a:xfrm>
        </p:spPr>
        <p:txBody>
          <a:bodyPr wrap="square" anchor="t">
            <a:normAutofit/>
          </a:bodyPr>
          <a:lstStyle/>
          <a:p>
            <a:r>
              <a:rPr lang="en-US" dirty="0"/>
              <a:t>Why do these gaps arise?</a:t>
            </a:r>
          </a:p>
        </p:txBody>
      </p:sp>
      <p:grpSp>
        <p:nvGrpSpPr>
          <p:cNvPr id="5" name="Group 4">
            <a:extLst>
              <a:ext uri="{FF2B5EF4-FFF2-40B4-BE49-F238E27FC236}">
                <a16:creationId xmlns:a16="http://schemas.microsoft.com/office/drawing/2014/main" id="{DBF5DC92-0ACA-4F3C-9FA0-3EBDFFB15B4E}"/>
              </a:ext>
            </a:extLst>
          </p:cNvPr>
          <p:cNvGrpSpPr/>
          <p:nvPr/>
        </p:nvGrpSpPr>
        <p:grpSpPr>
          <a:xfrm>
            <a:off x="5072786" y="1313740"/>
            <a:ext cx="5039074" cy="1527234"/>
            <a:chOff x="5072786" y="1313740"/>
            <a:chExt cx="5039074" cy="1527234"/>
          </a:xfrm>
        </p:grpSpPr>
        <p:sp>
          <p:nvSpPr>
            <p:cNvPr id="13" name="Freeform: Shape 12">
              <a:extLst>
                <a:ext uri="{FF2B5EF4-FFF2-40B4-BE49-F238E27FC236}">
                  <a16:creationId xmlns:a16="http://schemas.microsoft.com/office/drawing/2014/main" id="{93EAE84D-BED1-4867-B3E7-091AACD85022}"/>
                </a:ext>
              </a:extLst>
            </p:cNvPr>
            <p:cNvSpPr/>
            <p:nvPr/>
          </p:nvSpPr>
          <p:spPr>
            <a:xfrm>
              <a:off x="5072786" y="1313740"/>
              <a:ext cx="2046425" cy="1527234"/>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0" y="1330176"/>
                  </a:moveTo>
                  <a:lnTo>
                    <a:pt x="511606" y="1330176"/>
                  </a:lnTo>
                  <a:lnTo>
                    <a:pt x="511606" y="0"/>
                  </a:lnTo>
                  <a:lnTo>
                    <a:pt x="1534819" y="0"/>
                  </a:lnTo>
                  <a:lnTo>
                    <a:pt x="1534819" y="1330176"/>
                  </a:lnTo>
                  <a:lnTo>
                    <a:pt x="2046425" y="1330176"/>
                  </a:lnTo>
                  <a:lnTo>
                    <a:pt x="1023213" y="2046425"/>
                  </a:lnTo>
                  <a:lnTo>
                    <a:pt x="0" y="1330176"/>
                  </a:lnTo>
                  <a:close/>
                </a:path>
              </a:pathLst>
            </a:custGeom>
            <a:solidFill>
              <a:srgbClr val="6E8CB8"/>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611174" tIns="99568" rIns="611174" bIns="457692"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pic>
          <p:nvPicPr>
            <p:cNvPr id="1026" name="Picture 2" descr="White plug icon - Free white plug icons">
              <a:extLst>
                <a:ext uri="{FF2B5EF4-FFF2-40B4-BE49-F238E27FC236}">
                  <a16:creationId xmlns:a16="http://schemas.microsoft.com/office/drawing/2014/main" id="{9C90E0B9-D39A-4135-8F51-6646EF358CC0}"/>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92835" y="1424219"/>
              <a:ext cx="806324" cy="8063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7D1321F-A992-4242-8C4B-FEE6FC9CD7CA}"/>
                </a:ext>
              </a:extLst>
            </p:cNvPr>
            <p:cNvSpPr/>
            <p:nvPr/>
          </p:nvSpPr>
          <p:spPr>
            <a:xfrm>
              <a:off x="6322063" y="1402195"/>
              <a:ext cx="3789797" cy="867930"/>
            </a:xfrm>
            <a:prstGeom prst="rect">
              <a:avLst/>
            </a:prstGeom>
          </p:spPr>
          <p:txBody>
            <a:bodyPr wrap="square">
              <a:spAutoFit/>
            </a:bodyPr>
            <a:lstStyle/>
            <a:p>
              <a:pPr lvl="0" algn="ctr" defTabSz="622300">
                <a:lnSpc>
                  <a:spcPct val="90000"/>
                </a:lnSpc>
                <a:spcAft>
                  <a:spcPct val="35000"/>
                </a:spcAft>
              </a:pPr>
              <a:r>
                <a:rPr lang="en-US" sz="2800" dirty="0"/>
                <a:t>Interfaces lead to "language barriers"</a:t>
              </a:r>
            </a:p>
          </p:txBody>
        </p:sp>
      </p:grpSp>
      <p:grpSp>
        <p:nvGrpSpPr>
          <p:cNvPr id="21" name="Group 20">
            <a:extLst>
              <a:ext uri="{FF2B5EF4-FFF2-40B4-BE49-F238E27FC236}">
                <a16:creationId xmlns:a16="http://schemas.microsoft.com/office/drawing/2014/main" id="{44E642E7-878B-4CA1-9402-A2CC0C117856}"/>
              </a:ext>
            </a:extLst>
          </p:cNvPr>
          <p:cNvGrpSpPr/>
          <p:nvPr/>
        </p:nvGrpSpPr>
        <p:grpSpPr>
          <a:xfrm>
            <a:off x="3471530" y="4765895"/>
            <a:ext cx="3647682" cy="1938400"/>
            <a:chOff x="3471530" y="4765895"/>
            <a:chExt cx="3647682" cy="1938400"/>
          </a:xfrm>
        </p:grpSpPr>
        <p:sp>
          <p:nvSpPr>
            <p:cNvPr id="15" name="Freeform: Shape 14">
              <a:extLst>
                <a:ext uri="{FF2B5EF4-FFF2-40B4-BE49-F238E27FC236}">
                  <a16:creationId xmlns:a16="http://schemas.microsoft.com/office/drawing/2014/main" id="{64D13625-3BF2-4755-8F20-F5229E8A8A9A}"/>
                </a:ext>
              </a:extLst>
            </p:cNvPr>
            <p:cNvSpPr/>
            <p:nvPr/>
          </p:nvSpPr>
          <p:spPr>
            <a:xfrm>
              <a:off x="5072786" y="4765895"/>
              <a:ext cx="2046426" cy="1806917"/>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2046425" y="716249"/>
                  </a:moveTo>
                  <a:lnTo>
                    <a:pt x="1534819" y="716249"/>
                  </a:lnTo>
                  <a:lnTo>
                    <a:pt x="1534819" y="2046425"/>
                  </a:lnTo>
                  <a:lnTo>
                    <a:pt x="511606" y="2046425"/>
                  </a:lnTo>
                  <a:lnTo>
                    <a:pt x="511606" y="716249"/>
                  </a:lnTo>
                  <a:lnTo>
                    <a:pt x="0" y="716249"/>
                  </a:lnTo>
                  <a:lnTo>
                    <a:pt x="1023212" y="0"/>
                  </a:lnTo>
                  <a:lnTo>
                    <a:pt x="2046425" y="716249"/>
                  </a:lnTo>
                  <a:close/>
                </a:path>
              </a:pathLst>
            </a:custGeom>
            <a:solidFill>
              <a:srgbClr val="6E8CB8"/>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611174" tIns="457692" rIns="611175" bIns="99568" numCol="1" spcCol="1270" anchor="ctr" anchorCtr="0">
              <a:noAutofit/>
            </a:bodyPr>
            <a:lstStyle/>
            <a:p>
              <a:pPr marL="0" lvl="0" indent="0" algn="ctr" defTabSz="622300">
                <a:lnSpc>
                  <a:spcPct val="90000"/>
                </a:lnSpc>
                <a:spcBef>
                  <a:spcPct val="0"/>
                </a:spcBef>
                <a:spcAft>
                  <a:spcPct val="35000"/>
                </a:spcAft>
                <a:buNone/>
              </a:pPr>
              <a:r>
                <a:rPr lang="en-US" sz="8800" kern="1200" dirty="0"/>
                <a:t>?</a:t>
              </a:r>
            </a:p>
          </p:txBody>
        </p:sp>
        <p:sp>
          <p:nvSpPr>
            <p:cNvPr id="20" name="Rectangle 19">
              <a:extLst>
                <a:ext uri="{FF2B5EF4-FFF2-40B4-BE49-F238E27FC236}">
                  <a16:creationId xmlns:a16="http://schemas.microsoft.com/office/drawing/2014/main" id="{58E5C38C-F551-4323-9121-97B8B81B62DE}"/>
                </a:ext>
              </a:extLst>
            </p:cNvPr>
            <p:cNvSpPr/>
            <p:nvPr/>
          </p:nvSpPr>
          <p:spPr>
            <a:xfrm>
              <a:off x="3471530" y="5448567"/>
              <a:ext cx="2105880" cy="1255728"/>
            </a:xfrm>
            <a:prstGeom prst="rect">
              <a:avLst/>
            </a:prstGeom>
          </p:spPr>
          <p:txBody>
            <a:bodyPr wrap="square">
              <a:spAutoFit/>
            </a:bodyPr>
            <a:lstStyle/>
            <a:p>
              <a:pPr lvl="0" algn="ctr" defTabSz="622300">
                <a:lnSpc>
                  <a:spcPct val="90000"/>
                </a:lnSpc>
                <a:spcAft>
                  <a:spcPct val="35000"/>
                </a:spcAft>
              </a:pPr>
              <a:r>
                <a:rPr lang="en-US" sz="2800" dirty="0"/>
                <a:t>No useful lab system available</a:t>
              </a:r>
            </a:p>
          </p:txBody>
        </p:sp>
      </p:grpSp>
      <p:grpSp>
        <p:nvGrpSpPr>
          <p:cNvPr id="7" name="Group 6">
            <a:extLst>
              <a:ext uri="{FF2B5EF4-FFF2-40B4-BE49-F238E27FC236}">
                <a16:creationId xmlns:a16="http://schemas.microsoft.com/office/drawing/2014/main" id="{32B45B69-6BB2-44B8-A8D5-0095CA956633}"/>
              </a:ext>
            </a:extLst>
          </p:cNvPr>
          <p:cNvGrpSpPr/>
          <p:nvPr/>
        </p:nvGrpSpPr>
        <p:grpSpPr>
          <a:xfrm>
            <a:off x="7079224" y="2845013"/>
            <a:ext cx="4792027" cy="2046425"/>
            <a:chOff x="7079224" y="2845013"/>
            <a:chExt cx="4792027" cy="2046425"/>
          </a:xfrm>
        </p:grpSpPr>
        <p:sp>
          <p:nvSpPr>
            <p:cNvPr id="14" name="Freeform: Shape 13">
              <a:extLst>
                <a:ext uri="{FF2B5EF4-FFF2-40B4-BE49-F238E27FC236}">
                  <a16:creationId xmlns:a16="http://schemas.microsoft.com/office/drawing/2014/main" id="{3168BC5C-AF40-44BD-923E-8C13CC0E6F25}"/>
                </a:ext>
              </a:extLst>
            </p:cNvPr>
            <p:cNvSpPr/>
            <p:nvPr/>
          </p:nvSpPr>
          <p:spPr>
            <a:xfrm>
              <a:off x="7079224" y="2845013"/>
              <a:ext cx="2046425" cy="2046425"/>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716249" y="0"/>
                  </a:moveTo>
                  <a:lnTo>
                    <a:pt x="716249" y="511606"/>
                  </a:lnTo>
                  <a:lnTo>
                    <a:pt x="2046425" y="511606"/>
                  </a:lnTo>
                  <a:lnTo>
                    <a:pt x="2046425" y="1534819"/>
                  </a:lnTo>
                  <a:lnTo>
                    <a:pt x="716249" y="1534819"/>
                  </a:lnTo>
                  <a:lnTo>
                    <a:pt x="716249" y="2046425"/>
                  </a:lnTo>
                  <a:lnTo>
                    <a:pt x="0" y="1023213"/>
                  </a:lnTo>
                  <a:lnTo>
                    <a:pt x="716249" y="0"/>
                  </a:lnTo>
                  <a:close/>
                </a:path>
              </a:pathLst>
            </a:custGeom>
            <a:solidFill>
              <a:srgbClr val="6E8CB8"/>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457692" tIns="611174" rIns="99568" bIns="611174"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8" name="Rectangle 17">
              <a:extLst>
                <a:ext uri="{FF2B5EF4-FFF2-40B4-BE49-F238E27FC236}">
                  <a16:creationId xmlns:a16="http://schemas.microsoft.com/office/drawing/2014/main" id="{E103E4CE-82E8-4F36-A340-7DB7C051FB0A}"/>
                </a:ext>
              </a:extLst>
            </p:cNvPr>
            <p:cNvSpPr/>
            <p:nvPr/>
          </p:nvSpPr>
          <p:spPr>
            <a:xfrm>
              <a:off x="9159173" y="3261308"/>
              <a:ext cx="2712078" cy="1255728"/>
            </a:xfrm>
            <a:prstGeom prst="rect">
              <a:avLst/>
            </a:prstGeom>
          </p:spPr>
          <p:txBody>
            <a:bodyPr wrap="square">
              <a:spAutoFit/>
            </a:bodyPr>
            <a:lstStyle/>
            <a:p>
              <a:pPr lvl="0" algn="ctr" defTabSz="622300">
                <a:lnSpc>
                  <a:spcPct val="90000"/>
                </a:lnSpc>
                <a:spcAft>
                  <a:spcPct val="35000"/>
                </a:spcAft>
              </a:pPr>
              <a:r>
                <a:rPr lang="en-US" sz="2800" dirty="0"/>
                <a:t>Specialty labs not compatible with LIS design</a:t>
              </a:r>
            </a:p>
          </p:txBody>
        </p:sp>
        <p:pic>
          <p:nvPicPr>
            <p:cNvPr id="1028" name="Picture 4" descr="Mass Spectrum Icons - Download Free Vector Icons | Noun Project">
              <a:extLst>
                <a:ext uri="{FF2B5EF4-FFF2-40B4-BE49-F238E27FC236}">
                  <a16:creationId xmlns:a16="http://schemas.microsoft.com/office/drawing/2014/main" id="{210DD8C1-62E4-42DA-827E-B9E8C8C464CD}"/>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7840" y="3499759"/>
              <a:ext cx="705300" cy="70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dna icon. DNA symbol. Flat Vector ... | Stock vector | Colourbox">
              <a:extLst>
                <a:ext uri="{FF2B5EF4-FFF2-40B4-BE49-F238E27FC236}">
                  <a16:creationId xmlns:a16="http://schemas.microsoft.com/office/drawing/2014/main" id="{A03A510E-983C-48E6-BBCF-E1479879B86E}"/>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29433" t="8205" r="32669" b="8097"/>
            <a:stretch/>
          </p:blipFill>
          <p:spPr bwMode="auto">
            <a:xfrm>
              <a:off x="8571704" y="3563815"/>
              <a:ext cx="276022"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D7A50EF0-979F-43B7-ACB1-1B20143225E1}"/>
              </a:ext>
            </a:extLst>
          </p:cNvPr>
          <p:cNvGrpSpPr/>
          <p:nvPr/>
        </p:nvGrpSpPr>
        <p:grpSpPr>
          <a:xfrm>
            <a:off x="980531" y="2829197"/>
            <a:ext cx="4122470" cy="2046425"/>
            <a:chOff x="980531" y="2829197"/>
            <a:chExt cx="4122470" cy="2046425"/>
          </a:xfrm>
        </p:grpSpPr>
        <p:sp>
          <p:nvSpPr>
            <p:cNvPr id="16" name="Freeform: Shape 15">
              <a:extLst>
                <a:ext uri="{FF2B5EF4-FFF2-40B4-BE49-F238E27FC236}">
                  <a16:creationId xmlns:a16="http://schemas.microsoft.com/office/drawing/2014/main" id="{0C600D93-8711-40C3-9625-CE6F28D44510}"/>
                </a:ext>
              </a:extLst>
            </p:cNvPr>
            <p:cNvSpPr/>
            <p:nvPr/>
          </p:nvSpPr>
          <p:spPr>
            <a:xfrm>
              <a:off x="3032827" y="2829197"/>
              <a:ext cx="2070174" cy="2046425"/>
            </a:xfrm>
            <a:custGeom>
              <a:avLst/>
              <a:gdLst>
                <a:gd name="connsiteX0" fmla="*/ 0 w 2046425"/>
                <a:gd name="connsiteY0" fmla="*/ 1330176 h 2046425"/>
                <a:gd name="connsiteX1" fmla="*/ 511606 w 2046425"/>
                <a:gd name="connsiteY1" fmla="*/ 1330176 h 2046425"/>
                <a:gd name="connsiteX2" fmla="*/ 511606 w 2046425"/>
                <a:gd name="connsiteY2" fmla="*/ 0 h 2046425"/>
                <a:gd name="connsiteX3" fmla="*/ 1534819 w 2046425"/>
                <a:gd name="connsiteY3" fmla="*/ 0 h 2046425"/>
                <a:gd name="connsiteX4" fmla="*/ 1534819 w 2046425"/>
                <a:gd name="connsiteY4" fmla="*/ 1330176 h 2046425"/>
                <a:gd name="connsiteX5" fmla="*/ 2046425 w 2046425"/>
                <a:gd name="connsiteY5" fmla="*/ 1330176 h 2046425"/>
                <a:gd name="connsiteX6" fmla="*/ 1023213 w 2046425"/>
                <a:gd name="connsiteY6" fmla="*/ 2046425 h 2046425"/>
                <a:gd name="connsiteX7" fmla="*/ 0 w 2046425"/>
                <a:gd name="connsiteY7" fmla="*/ 1330176 h 204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6425" h="2046425">
                  <a:moveTo>
                    <a:pt x="1330176" y="2046425"/>
                  </a:moveTo>
                  <a:lnTo>
                    <a:pt x="1330176" y="1534819"/>
                  </a:lnTo>
                  <a:lnTo>
                    <a:pt x="0" y="1534819"/>
                  </a:lnTo>
                  <a:lnTo>
                    <a:pt x="0" y="511606"/>
                  </a:lnTo>
                  <a:lnTo>
                    <a:pt x="1330176" y="511606"/>
                  </a:lnTo>
                  <a:lnTo>
                    <a:pt x="1330176" y="0"/>
                  </a:lnTo>
                  <a:lnTo>
                    <a:pt x="2046425" y="1023212"/>
                  </a:lnTo>
                  <a:lnTo>
                    <a:pt x="1330176" y="2046425"/>
                  </a:lnTo>
                  <a:close/>
                </a:path>
              </a:pathLst>
            </a:custGeom>
            <a:solidFill>
              <a:srgbClr val="6E8CB8"/>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99568" tIns="611174" rIns="457692" bIns="611174"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9" name="Rectangle 18">
              <a:extLst>
                <a:ext uri="{FF2B5EF4-FFF2-40B4-BE49-F238E27FC236}">
                  <a16:creationId xmlns:a16="http://schemas.microsoft.com/office/drawing/2014/main" id="{21BF6F7E-A172-4A8B-B143-3523C28AFA02}"/>
                </a:ext>
              </a:extLst>
            </p:cNvPr>
            <p:cNvSpPr/>
            <p:nvPr/>
          </p:nvSpPr>
          <p:spPr>
            <a:xfrm>
              <a:off x="980531" y="3224545"/>
              <a:ext cx="2046425" cy="1255728"/>
            </a:xfrm>
            <a:prstGeom prst="rect">
              <a:avLst/>
            </a:prstGeom>
          </p:spPr>
          <p:txBody>
            <a:bodyPr wrap="square">
              <a:spAutoFit/>
            </a:bodyPr>
            <a:lstStyle/>
            <a:p>
              <a:pPr lvl="0" algn="ctr" defTabSz="622300">
                <a:lnSpc>
                  <a:spcPct val="90000"/>
                </a:lnSpc>
                <a:spcAft>
                  <a:spcPct val="35000"/>
                </a:spcAft>
              </a:pPr>
              <a:r>
                <a:rPr lang="en-US" sz="2800" dirty="0"/>
                <a:t>LIS are designed for the 80%</a:t>
              </a:r>
            </a:p>
          </p:txBody>
        </p:sp>
        <p:pic>
          <p:nvPicPr>
            <p:cNvPr id="1032" name="Picture 8" descr="Majority Icons - Download Free Vector Icons | Noun Project">
              <a:extLst>
                <a:ext uri="{FF2B5EF4-FFF2-40B4-BE49-F238E27FC236}">
                  <a16:creationId xmlns:a16="http://schemas.microsoft.com/office/drawing/2014/main" id="{66D8A71E-AE22-4746-BBD6-CB57E98D4AA1}"/>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954616" y="3127386"/>
              <a:ext cx="1389650" cy="13896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7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759019" y="439838"/>
            <a:ext cx="10682746" cy="1192051"/>
          </a:xfrm>
        </p:spPr>
        <p:txBody>
          <a:bodyPr/>
          <a:lstStyle/>
          <a:p>
            <a:pPr algn="ctr"/>
            <a:r>
              <a:rPr lang="en-US" dirty="0"/>
              <a:t>Closing the Technology Gap</a:t>
            </a:r>
          </a:p>
        </p:txBody>
      </p:sp>
      <p:grpSp>
        <p:nvGrpSpPr>
          <p:cNvPr id="6" name="Group 5">
            <a:extLst>
              <a:ext uri="{FF2B5EF4-FFF2-40B4-BE49-F238E27FC236}">
                <a16:creationId xmlns:a16="http://schemas.microsoft.com/office/drawing/2014/main" id="{65E41544-34A9-4859-95FF-07C08B2C7209}"/>
              </a:ext>
            </a:extLst>
          </p:cNvPr>
          <p:cNvGrpSpPr>
            <a:grpSpLocks noChangeAspect="1"/>
          </p:cNvGrpSpPr>
          <p:nvPr/>
        </p:nvGrpSpPr>
        <p:grpSpPr>
          <a:xfrm>
            <a:off x="7770305" y="1496225"/>
            <a:ext cx="4949939" cy="4946225"/>
            <a:chOff x="3267407" y="1118249"/>
            <a:chExt cx="5657186" cy="5652941"/>
          </a:xfrm>
        </p:grpSpPr>
        <p:sp>
          <p:nvSpPr>
            <p:cNvPr id="35" name="Oval 34">
              <a:extLst>
                <a:ext uri="{FF2B5EF4-FFF2-40B4-BE49-F238E27FC236}">
                  <a16:creationId xmlns:a16="http://schemas.microsoft.com/office/drawing/2014/main" id="{3BBC7766-DB96-42DA-897C-1ADE6899CF4B}"/>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A6AB514-DF22-4B31-A66A-5D68C20DE111}"/>
                </a:ext>
              </a:extLst>
            </p:cNvPr>
            <p:cNvSpPr/>
            <p:nvPr/>
          </p:nvSpPr>
          <p:spPr>
            <a:xfrm>
              <a:off x="4210288" y="1520705"/>
              <a:ext cx="3673038" cy="371204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CC2CCD4-98D7-4B19-92F5-6A09D87627D9}"/>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ED50790-4FA0-401D-A9C3-6C481E90C3B0}"/>
                </a:ext>
              </a:extLst>
            </p:cNvPr>
            <p:cNvSpPr/>
            <p:nvPr/>
          </p:nvSpPr>
          <p:spPr>
            <a:xfrm>
              <a:off x="4592512" y="2067274"/>
              <a:ext cx="2926080" cy="29260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892250E-EB08-466A-AD93-98538CBBFD73}"/>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36AC597-2E5F-4851-AEF6-A10B319E5BB6}"/>
                </a:ext>
              </a:extLst>
            </p:cNvPr>
            <p:cNvSpPr/>
            <p:nvPr/>
          </p:nvSpPr>
          <p:spPr>
            <a:xfrm>
              <a:off x="4866832" y="2447970"/>
              <a:ext cx="2377440" cy="2377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C60724F-4EC0-4E42-9C7D-348E31BF02C4}"/>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29" name="Group 28">
              <a:extLst>
                <a:ext uri="{FF2B5EF4-FFF2-40B4-BE49-F238E27FC236}">
                  <a16:creationId xmlns:a16="http://schemas.microsoft.com/office/drawing/2014/main" id="{A0F3AEF3-3F8B-40D6-905D-48820B287E56}"/>
                </a:ext>
              </a:extLst>
            </p:cNvPr>
            <p:cNvGrpSpPr/>
            <p:nvPr/>
          </p:nvGrpSpPr>
          <p:grpSpPr>
            <a:xfrm>
              <a:off x="3267407" y="1118249"/>
              <a:ext cx="5657186" cy="5652941"/>
              <a:chOff x="3267406" y="602529"/>
              <a:chExt cx="5657186" cy="5652941"/>
            </a:xfrm>
          </p:grpSpPr>
          <p:grpSp>
            <p:nvGrpSpPr>
              <p:cNvPr id="11" name="Group 10" hidden="1">
                <a:extLst>
                  <a:ext uri="{FF2B5EF4-FFF2-40B4-BE49-F238E27FC236}">
                    <a16:creationId xmlns:a16="http://schemas.microsoft.com/office/drawing/2014/main" id="{FB2D9554-924F-464E-83BB-4C2D7F61732A}"/>
                  </a:ext>
                </a:extLst>
              </p:cNvPr>
              <p:cNvGrpSpPr/>
              <p:nvPr/>
            </p:nvGrpSpPr>
            <p:grpSpPr>
              <a:xfrm>
                <a:off x="3267406" y="60252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10" name="brain">
                <a:extLst>
                  <a:ext uri="{FF2B5EF4-FFF2-40B4-BE49-F238E27FC236}">
                    <a16:creationId xmlns:a16="http://schemas.microsoft.com/office/drawing/2014/main" id="{342EF3C7-029F-42F1-9D79-6EF13E8BABC1}"/>
                  </a:ext>
                </a:extLst>
              </p:cNvPr>
              <p:cNvGrpSpPr/>
              <p:nvPr/>
            </p:nvGrpSpPr>
            <p:grpSpPr>
              <a:xfrm>
                <a:off x="5138985" y="235974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sp>
        <p:nvSpPr>
          <p:cNvPr id="33" name="Rectangle 32" hidden="1">
            <a:extLst>
              <a:ext uri="{FF2B5EF4-FFF2-40B4-BE49-F238E27FC236}">
                <a16:creationId xmlns:a16="http://schemas.microsoft.com/office/drawing/2014/main" id="{46D08AEB-37EE-4048-8462-391127A8C532}"/>
              </a:ext>
            </a:extLst>
          </p:cNvPr>
          <p:cNvSpPr/>
          <p:nvPr/>
        </p:nvSpPr>
        <p:spPr>
          <a:xfrm>
            <a:off x="4675673" y="2627391"/>
            <a:ext cx="2778286" cy="3763396"/>
          </a:xfrm>
          <a:prstGeom prst="rect">
            <a:avLst/>
          </a:prstGeom>
        </p:spPr>
        <p:txBody>
          <a:bodyPr wrap="square">
            <a:prstTxWarp prst="textArchUp">
              <a:avLst/>
            </a:prstTxWarp>
            <a:spAutoFit/>
          </a:bodyPr>
          <a:lstStyle/>
          <a:p>
            <a:pPr lvl="0" algn="ctr"/>
            <a:r>
              <a:rPr lang="en-US" sz="3200" b="1" dirty="0">
                <a:solidFill>
                  <a:schemeClr val="bg1"/>
                </a:solidFill>
              </a:rPr>
              <a:t>Middleware</a:t>
            </a:r>
          </a:p>
        </p:txBody>
      </p:sp>
      <p:sp>
        <p:nvSpPr>
          <p:cNvPr id="34" name="Rectangle 33" hidden="1">
            <a:extLst>
              <a:ext uri="{FF2B5EF4-FFF2-40B4-BE49-F238E27FC236}">
                <a16:creationId xmlns:a16="http://schemas.microsoft.com/office/drawing/2014/main" id="{160EDD2F-BD5E-41BB-A2A9-401D5D958329}"/>
              </a:ext>
            </a:extLst>
          </p:cNvPr>
          <p:cNvSpPr/>
          <p:nvPr/>
        </p:nvSpPr>
        <p:spPr>
          <a:xfrm>
            <a:off x="4675673" y="2117769"/>
            <a:ext cx="2778286" cy="2368221"/>
          </a:xfrm>
          <a:prstGeom prst="rect">
            <a:avLst/>
          </a:prstGeom>
        </p:spPr>
        <p:txBody>
          <a:bodyPr wrap="square">
            <a:prstTxWarp prst="textArchUp">
              <a:avLst/>
            </a:prstTxWarp>
            <a:spAutoFit/>
          </a:bodyPr>
          <a:lstStyle/>
          <a:p>
            <a:pPr lvl="0" algn="ctr"/>
            <a:r>
              <a:rPr lang="en-US" sz="3200" b="1" dirty="0">
                <a:solidFill>
                  <a:schemeClr val="bg1"/>
                </a:solidFill>
              </a:rPr>
              <a:t>Instruments</a:t>
            </a:r>
          </a:p>
        </p:txBody>
      </p:sp>
      <p:grpSp>
        <p:nvGrpSpPr>
          <p:cNvPr id="39" name="Group 38">
            <a:extLst>
              <a:ext uri="{FF2B5EF4-FFF2-40B4-BE49-F238E27FC236}">
                <a16:creationId xmlns:a16="http://schemas.microsoft.com/office/drawing/2014/main" id="{21CD75D6-9353-4DAC-BB52-5774A4D8CEF8}"/>
              </a:ext>
            </a:extLst>
          </p:cNvPr>
          <p:cNvGrpSpPr>
            <a:grpSpLocks noChangeAspect="1"/>
          </p:cNvGrpSpPr>
          <p:nvPr/>
        </p:nvGrpSpPr>
        <p:grpSpPr>
          <a:xfrm>
            <a:off x="-451594" y="1496225"/>
            <a:ext cx="4949939" cy="4946225"/>
            <a:chOff x="3267407" y="1118249"/>
            <a:chExt cx="5657186" cy="5652941"/>
          </a:xfrm>
        </p:grpSpPr>
        <p:sp>
          <p:nvSpPr>
            <p:cNvPr id="40" name="Oval 39">
              <a:extLst>
                <a:ext uri="{FF2B5EF4-FFF2-40B4-BE49-F238E27FC236}">
                  <a16:creationId xmlns:a16="http://schemas.microsoft.com/office/drawing/2014/main" id="{15DEE016-41C8-434C-AA0E-C783DFF1E208}"/>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0EAA544-4CB1-46E7-9FC4-EBF34240FC36}"/>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99BF942-A236-4B8C-A5F8-202AFAF68E3C}"/>
                </a:ext>
              </a:extLst>
            </p:cNvPr>
            <p:cNvSpPr/>
            <p:nvPr/>
          </p:nvSpPr>
          <p:spPr>
            <a:xfrm>
              <a:off x="4592512" y="2067274"/>
              <a:ext cx="2926080" cy="292608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B9A5725-CCAE-4515-A8A4-90E60D87E944}"/>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60D7E42-1D5D-4461-9FF5-F5ED1989E8CA}"/>
                </a:ext>
              </a:extLst>
            </p:cNvPr>
            <p:cNvSpPr/>
            <p:nvPr/>
          </p:nvSpPr>
          <p:spPr>
            <a:xfrm>
              <a:off x="4866832" y="2447970"/>
              <a:ext cx="2377440" cy="237744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398AB50-B5B2-4FDB-90E2-0FCC24D30A23}"/>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46" name="Group 45">
              <a:extLst>
                <a:ext uri="{FF2B5EF4-FFF2-40B4-BE49-F238E27FC236}">
                  <a16:creationId xmlns:a16="http://schemas.microsoft.com/office/drawing/2014/main" id="{368F87EF-A09D-4400-B63A-AC17CEEB73CE}"/>
                </a:ext>
              </a:extLst>
            </p:cNvPr>
            <p:cNvGrpSpPr/>
            <p:nvPr/>
          </p:nvGrpSpPr>
          <p:grpSpPr>
            <a:xfrm>
              <a:off x="3267407" y="1118249"/>
              <a:ext cx="5657186" cy="5652941"/>
              <a:chOff x="3267406" y="602529"/>
              <a:chExt cx="5657186" cy="5652941"/>
            </a:xfrm>
          </p:grpSpPr>
          <p:grpSp>
            <p:nvGrpSpPr>
              <p:cNvPr id="47" name="Group 46" hidden="1">
                <a:extLst>
                  <a:ext uri="{FF2B5EF4-FFF2-40B4-BE49-F238E27FC236}">
                    <a16:creationId xmlns:a16="http://schemas.microsoft.com/office/drawing/2014/main" id="{B9828690-2307-4B04-8F56-6BDAC7902EC2}"/>
                  </a:ext>
                </a:extLst>
              </p:cNvPr>
              <p:cNvGrpSpPr/>
              <p:nvPr/>
            </p:nvGrpSpPr>
            <p:grpSpPr>
              <a:xfrm>
                <a:off x="3267406" y="602529"/>
                <a:ext cx="5657186" cy="5652941"/>
                <a:chOff x="3267406" y="602529"/>
                <a:chExt cx="5657186" cy="5652941"/>
              </a:xfrm>
            </p:grpSpPr>
            <p:sp>
              <p:nvSpPr>
                <p:cNvPr id="52" name="Block Arc 51">
                  <a:extLst>
                    <a:ext uri="{FF2B5EF4-FFF2-40B4-BE49-F238E27FC236}">
                      <a16:creationId xmlns:a16="http://schemas.microsoft.com/office/drawing/2014/main" id="{902E202C-0E86-45F0-AF6C-30E8082C90FE}"/>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3" name="Block Arc 52">
                  <a:extLst>
                    <a:ext uri="{FF2B5EF4-FFF2-40B4-BE49-F238E27FC236}">
                      <a16:creationId xmlns:a16="http://schemas.microsoft.com/office/drawing/2014/main" id="{85CD1109-B61A-434F-82CB-EEA88BC938A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4" name="Block Arc 53">
                  <a:extLst>
                    <a:ext uri="{FF2B5EF4-FFF2-40B4-BE49-F238E27FC236}">
                      <a16:creationId xmlns:a16="http://schemas.microsoft.com/office/drawing/2014/main" id="{69DD833A-22FA-42BA-BCD9-F78BE606B871}"/>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Block Arc 54">
                  <a:extLst>
                    <a:ext uri="{FF2B5EF4-FFF2-40B4-BE49-F238E27FC236}">
                      <a16:creationId xmlns:a16="http://schemas.microsoft.com/office/drawing/2014/main" id="{23988FA1-330E-43F9-8472-EEC2385BABF2}"/>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6" name="Block Arc 55">
                  <a:extLst>
                    <a:ext uri="{FF2B5EF4-FFF2-40B4-BE49-F238E27FC236}">
                      <a16:creationId xmlns:a16="http://schemas.microsoft.com/office/drawing/2014/main" id="{E319FCA5-A009-4B8C-B0D1-575B7A9C48DD}"/>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7" name="Block Arc 56">
                  <a:extLst>
                    <a:ext uri="{FF2B5EF4-FFF2-40B4-BE49-F238E27FC236}">
                      <a16:creationId xmlns:a16="http://schemas.microsoft.com/office/drawing/2014/main" id="{F7F30B8D-2B78-4210-AB85-74DDDEF8697A}"/>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Block Arc 57">
                  <a:extLst>
                    <a:ext uri="{FF2B5EF4-FFF2-40B4-BE49-F238E27FC236}">
                      <a16:creationId xmlns:a16="http://schemas.microsoft.com/office/drawing/2014/main" id="{481ACE21-C992-4087-99C0-633B9CF696D8}"/>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Block Arc 58">
                  <a:extLst>
                    <a:ext uri="{FF2B5EF4-FFF2-40B4-BE49-F238E27FC236}">
                      <a16:creationId xmlns:a16="http://schemas.microsoft.com/office/drawing/2014/main" id="{AD30B938-9043-4D88-B901-84FD6F1108F6}"/>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0" name="Freeform: Shape 59">
                  <a:extLst>
                    <a:ext uri="{FF2B5EF4-FFF2-40B4-BE49-F238E27FC236}">
                      <a16:creationId xmlns:a16="http://schemas.microsoft.com/office/drawing/2014/main" id="{4393977C-384C-4420-89F6-FF6E54D4AA52}"/>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61" name="Freeform: Shape 60">
                  <a:extLst>
                    <a:ext uri="{FF2B5EF4-FFF2-40B4-BE49-F238E27FC236}">
                      <a16:creationId xmlns:a16="http://schemas.microsoft.com/office/drawing/2014/main" id="{B74150BC-0DD9-495F-825C-FF4DE26735E3}"/>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62" name="Freeform: Shape 61">
                  <a:extLst>
                    <a:ext uri="{FF2B5EF4-FFF2-40B4-BE49-F238E27FC236}">
                      <a16:creationId xmlns:a16="http://schemas.microsoft.com/office/drawing/2014/main" id="{DDBC6E4D-B616-4CDA-BCD2-EB24144AAF74}"/>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63" name="Freeform: Shape 62">
                  <a:extLst>
                    <a:ext uri="{FF2B5EF4-FFF2-40B4-BE49-F238E27FC236}">
                      <a16:creationId xmlns:a16="http://schemas.microsoft.com/office/drawing/2014/main" id="{2B692888-9FDB-450F-95EF-6AE3FEF22E8E}"/>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64" name="Freeform: Shape 63">
                  <a:extLst>
                    <a:ext uri="{FF2B5EF4-FFF2-40B4-BE49-F238E27FC236}">
                      <a16:creationId xmlns:a16="http://schemas.microsoft.com/office/drawing/2014/main" id="{8074BEEB-4B35-448B-A272-EDB3C9C56891}"/>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65" name="Freeform: Shape 64">
                  <a:extLst>
                    <a:ext uri="{FF2B5EF4-FFF2-40B4-BE49-F238E27FC236}">
                      <a16:creationId xmlns:a16="http://schemas.microsoft.com/office/drawing/2014/main" id="{7293D4AE-726D-4CC4-92CF-B8845A96E0C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66" name="Freeform: Shape 65">
                  <a:extLst>
                    <a:ext uri="{FF2B5EF4-FFF2-40B4-BE49-F238E27FC236}">
                      <a16:creationId xmlns:a16="http://schemas.microsoft.com/office/drawing/2014/main" id="{37D77E91-0110-4172-B615-5E122F7BC3F1}"/>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67" name="Freeform: Shape 66">
                  <a:extLst>
                    <a:ext uri="{FF2B5EF4-FFF2-40B4-BE49-F238E27FC236}">
                      <a16:creationId xmlns:a16="http://schemas.microsoft.com/office/drawing/2014/main" id="{0802E6A3-35A4-47F9-94DE-BD77A2E94D3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48" name="brain">
                <a:extLst>
                  <a:ext uri="{FF2B5EF4-FFF2-40B4-BE49-F238E27FC236}">
                    <a16:creationId xmlns:a16="http://schemas.microsoft.com/office/drawing/2014/main" id="{05F37CEC-5BB4-418A-980A-D50F17EE454B}"/>
                  </a:ext>
                </a:extLst>
              </p:cNvPr>
              <p:cNvGrpSpPr/>
              <p:nvPr/>
            </p:nvGrpSpPr>
            <p:grpSpPr>
              <a:xfrm>
                <a:off x="5138985" y="2359746"/>
                <a:ext cx="1848718" cy="1716144"/>
                <a:chOff x="5399315" y="2553789"/>
                <a:chExt cx="1328057" cy="1328057"/>
              </a:xfrm>
            </p:grpSpPr>
            <p:sp>
              <p:nvSpPr>
                <p:cNvPr id="49" name="Oval 7">
                  <a:extLst>
                    <a:ext uri="{FF2B5EF4-FFF2-40B4-BE49-F238E27FC236}">
                      <a16:creationId xmlns:a16="http://schemas.microsoft.com/office/drawing/2014/main" id="{F8A987A0-CCDD-48A2-BA80-8AC5D77EA3FA}"/>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Graphic 49" descr="Brain">
                  <a:extLst>
                    <a:ext uri="{FF2B5EF4-FFF2-40B4-BE49-F238E27FC236}">
                      <a16:creationId xmlns:a16="http://schemas.microsoft.com/office/drawing/2014/main" id="{3CD8DC59-6FF0-49B0-9988-8AE3344A0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51" name="Rectangle 50">
                  <a:extLst>
                    <a:ext uri="{FF2B5EF4-FFF2-40B4-BE49-F238E27FC236}">
                      <a16:creationId xmlns:a16="http://schemas.microsoft.com/office/drawing/2014/main" id="{78CA1304-EDF9-4887-AC5C-52CCEA42B674}"/>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grpSp>
        <p:nvGrpSpPr>
          <p:cNvPr id="68" name="Group 67">
            <a:extLst>
              <a:ext uri="{FF2B5EF4-FFF2-40B4-BE49-F238E27FC236}">
                <a16:creationId xmlns:a16="http://schemas.microsoft.com/office/drawing/2014/main" id="{ABF89909-4058-4835-84B4-B6108231B499}"/>
              </a:ext>
            </a:extLst>
          </p:cNvPr>
          <p:cNvGrpSpPr>
            <a:grpSpLocks noChangeAspect="1"/>
          </p:cNvGrpSpPr>
          <p:nvPr/>
        </p:nvGrpSpPr>
        <p:grpSpPr>
          <a:xfrm>
            <a:off x="3707113" y="1496225"/>
            <a:ext cx="4949939" cy="4946225"/>
            <a:chOff x="3267407" y="1118249"/>
            <a:chExt cx="5657186" cy="5652941"/>
          </a:xfrm>
        </p:grpSpPr>
        <p:sp>
          <p:nvSpPr>
            <p:cNvPr id="69" name="Oval 68">
              <a:extLst>
                <a:ext uri="{FF2B5EF4-FFF2-40B4-BE49-F238E27FC236}">
                  <a16:creationId xmlns:a16="http://schemas.microsoft.com/office/drawing/2014/main" id="{F14D439D-F66F-4876-8C44-79C6E9CA90A6}"/>
                </a:ext>
              </a:extLst>
            </p:cNvPr>
            <p:cNvSpPr/>
            <p:nvPr/>
          </p:nvSpPr>
          <p:spPr>
            <a:xfrm>
              <a:off x="4043872" y="1315913"/>
              <a:ext cx="4023360" cy="4023360"/>
            </a:xfrm>
            <a:prstGeom prst="ellipse">
              <a:avLst/>
            </a:prstGeom>
            <a:solidFill>
              <a:srgbClr val="FFA7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2DB2441-F522-4A78-95F1-19A15BE7D791}"/>
                </a:ext>
              </a:extLst>
            </p:cNvPr>
            <p:cNvSpPr/>
            <p:nvPr/>
          </p:nvSpPr>
          <p:spPr>
            <a:xfrm>
              <a:off x="4363912" y="1738752"/>
              <a:ext cx="3383280" cy="3383280"/>
            </a:xfrm>
            <a:prstGeom prst="ellipse">
              <a:avLst/>
            </a:prstGeom>
            <a:solidFill>
              <a:srgbClr val="C3CC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5B85A8-479F-4DEB-B484-BEC1AAFD83B2}"/>
                </a:ext>
              </a:extLst>
            </p:cNvPr>
            <p:cNvSpPr/>
            <p:nvPr/>
          </p:nvSpPr>
          <p:spPr>
            <a:xfrm>
              <a:off x="4592512" y="2067274"/>
              <a:ext cx="2926080" cy="2926080"/>
            </a:xfrm>
            <a:prstGeom prst="ellipse">
              <a:avLst/>
            </a:prstGeom>
            <a:solidFill>
              <a:srgbClr val="94A4CE">
                <a:alpha val="4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B0009C4-E124-495E-9566-DC0CB2A6E48D}"/>
                </a:ext>
              </a:extLst>
            </p:cNvPr>
            <p:cNvSpPr/>
            <p:nvPr/>
          </p:nvSpPr>
          <p:spPr>
            <a:xfrm>
              <a:off x="4729672" y="2276543"/>
              <a:ext cx="2651760" cy="2651760"/>
            </a:xfrm>
            <a:prstGeom prst="ellipse">
              <a:avLst/>
            </a:prstGeom>
            <a:solidFill>
              <a:srgbClr val="94A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534FF14-A063-459E-8F1A-D17987EF0DBD}"/>
                </a:ext>
              </a:extLst>
            </p:cNvPr>
            <p:cNvSpPr/>
            <p:nvPr/>
          </p:nvSpPr>
          <p:spPr>
            <a:xfrm>
              <a:off x="4866832" y="2447970"/>
              <a:ext cx="2377440" cy="2377440"/>
            </a:xfrm>
            <a:prstGeom prst="ellipse">
              <a:avLst/>
            </a:prstGeom>
            <a:solidFill>
              <a:srgbClr val="4A66AC">
                <a:alpha val="3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EBAFA2A8-8DC7-4D72-BF0B-AB69B21ABEF2}"/>
                </a:ext>
              </a:extLst>
            </p:cNvPr>
            <p:cNvSpPr/>
            <p:nvPr/>
          </p:nvSpPr>
          <p:spPr>
            <a:xfrm>
              <a:off x="509543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75" name="Group 74">
              <a:extLst>
                <a:ext uri="{FF2B5EF4-FFF2-40B4-BE49-F238E27FC236}">
                  <a16:creationId xmlns:a16="http://schemas.microsoft.com/office/drawing/2014/main" id="{9B0B0DAA-FDA1-42D6-8F53-48CA0C0C2515}"/>
                </a:ext>
              </a:extLst>
            </p:cNvPr>
            <p:cNvGrpSpPr/>
            <p:nvPr/>
          </p:nvGrpSpPr>
          <p:grpSpPr>
            <a:xfrm>
              <a:off x="3267407" y="1118249"/>
              <a:ext cx="5657186" cy="5652941"/>
              <a:chOff x="3267406" y="602529"/>
              <a:chExt cx="5657186" cy="5652941"/>
            </a:xfrm>
          </p:grpSpPr>
          <p:grpSp>
            <p:nvGrpSpPr>
              <p:cNvPr id="76" name="Group 75" hidden="1">
                <a:extLst>
                  <a:ext uri="{FF2B5EF4-FFF2-40B4-BE49-F238E27FC236}">
                    <a16:creationId xmlns:a16="http://schemas.microsoft.com/office/drawing/2014/main" id="{E3B6598A-7BB2-487C-8CC7-BB49E1A513EE}"/>
                  </a:ext>
                </a:extLst>
              </p:cNvPr>
              <p:cNvGrpSpPr/>
              <p:nvPr/>
            </p:nvGrpSpPr>
            <p:grpSpPr>
              <a:xfrm>
                <a:off x="3267406" y="602529"/>
                <a:ext cx="5657186" cy="5652941"/>
                <a:chOff x="3267406" y="602529"/>
                <a:chExt cx="5657186" cy="5652941"/>
              </a:xfrm>
            </p:grpSpPr>
            <p:sp>
              <p:nvSpPr>
                <p:cNvPr id="81" name="Block Arc 80">
                  <a:extLst>
                    <a:ext uri="{FF2B5EF4-FFF2-40B4-BE49-F238E27FC236}">
                      <a16:creationId xmlns:a16="http://schemas.microsoft.com/office/drawing/2014/main" id="{C2413EB5-48BF-4E09-85BC-CBF024E98FFE}"/>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2" name="Block Arc 81">
                  <a:extLst>
                    <a:ext uri="{FF2B5EF4-FFF2-40B4-BE49-F238E27FC236}">
                      <a16:creationId xmlns:a16="http://schemas.microsoft.com/office/drawing/2014/main" id="{6405A220-E108-4CC5-AD55-BBEB9E5C6531}"/>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3" name="Block Arc 82">
                  <a:extLst>
                    <a:ext uri="{FF2B5EF4-FFF2-40B4-BE49-F238E27FC236}">
                      <a16:creationId xmlns:a16="http://schemas.microsoft.com/office/drawing/2014/main" id="{47D8EE26-D118-4A43-B433-25E0A0FAE0E7}"/>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4" name="Block Arc 83">
                  <a:extLst>
                    <a:ext uri="{FF2B5EF4-FFF2-40B4-BE49-F238E27FC236}">
                      <a16:creationId xmlns:a16="http://schemas.microsoft.com/office/drawing/2014/main" id="{A89FA522-F68F-4A40-A543-CEE035D6F943}"/>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5" name="Block Arc 84">
                  <a:extLst>
                    <a:ext uri="{FF2B5EF4-FFF2-40B4-BE49-F238E27FC236}">
                      <a16:creationId xmlns:a16="http://schemas.microsoft.com/office/drawing/2014/main" id="{39BE6594-C2FA-40C2-861E-8F57A0F740E6}"/>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6" name="Block Arc 85">
                  <a:extLst>
                    <a:ext uri="{FF2B5EF4-FFF2-40B4-BE49-F238E27FC236}">
                      <a16:creationId xmlns:a16="http://schemas.microsoft.com/office/drawing/2014/main" id="{9DBFF4D8-928E-4516-A0F6-DE1D8AAF40C6}"/>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7" name="Block Arc 86">
                  <a:extLst>
                    <a:ext uri="{FF2B5EF4-FFF2-40B4-BE49-F238E27FC236}">
                      <a16:creationId xmlns:a16="http://schemas.microsoft.com/office/drawing/2014/main" id="{B0E49358-E80D-4806-9150-E6FF447FAD89}"/>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8" name="Block Arc 87">
                  <a:extLst>
                    <a:ext uri="{FF2B5EF4-FFF2-40B4-BE49-F238E27FC236}">
                      <a16:creationId xmlns:a16="http://schemas.microsoft.com/office/drawing/2014/main" id="{FEA2669C-6488-40AF-8FA0-DC376E939CEB}"/>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E1171984-C72D-45A1-B825-C6A006DBCD90}"/>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Accession</a:t>
                  </a:r>
                </a:p>
              </p:txBody>
            </p:sp>
            <p:sp>
              <p:nvSpPr>
                <p:cNvPr id="90" name="Freeform: Shape 89">
                  <a:extLst>
                    <a:ext uri="{FF2B5EF4-FFF2-40B4-BE49-F238E27FC236}">
                      <a16:creationId xmlns:a16="http://schemas.microsoft.com/office/drawing/2014/main" id="{D589677C-C480-4909-BC0A-B26A699BBDAB}"/>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Orders</a:t>
                  </a:r>
                </a:p>
              </p:txBody>
            </p:sp>
            <p:sp>
              <p:nvSpPr>
                <p:cNvPr id="91" name="Freeform: Shape 90">
                  <a:extLst>
                    <a:ext uri="{FF2B5EF4-FFF2-40B4-BE49-F238E27FC236}">
                      <a16:creationId xmlns:a16="http://schemas.microsoft.com/office/drawing/2014/main" id="{31BCDBAC-44A3-4BF8-ACE0-D147AEE9F265}"/>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Results</a:t>
                  </a:r>
                </a:p>
              </p:txBody>
            </p:sp>
            <p:sp>
              <p:nvSpPr>
                <p:cNvPr id="92" name="Freeform: Shape 91">
                  <a:extLst>
                    <a:ext uri="{FF2B5EF4-FFF2-40B4-BE49-F238E27FC236}">
                      <a16:creationId xmlns:a16="http://schemas.microsoft.com/office/drawing/2014/main" id="{6C7F9358-ABD8-46EE-8105-2375C12ED6D6}"/>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a:t>Test Dictionary</a:t>
                  </a:r>
                  <a:endParaRPr lang="en-US" sz="1400" kern="1200" dirty="0"/>
                </a:p>
              </p:txBody>
            </p:sp>
            <p:sp>
              <p:nvSpPr>
                <p:cNvPr id="93" name="Freeform: Shape 92">
                  <a:extLst>
                    <a:ext uri="{FF2B5EF4-FFF2-40B4-BE49-F238E27FC236}">
                      <a16:creationId xmlns:a16="http://schemas.microsoft.com/office/drawing/2014/main" id="{2F1FC55D-C630-4EFC-818B-F2B154C2C690}"/>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Instrument Driver</a:t>
                  </a:r>
                </a:p>
              </p:txBody>
            </p:sp>
            <p:sp>
              <p:nvSpPr>
                <p:cNvPr id="94" name="Freeform: Shape 93">
                  <a:extLst>
                    <a:ext uri="{FF2B5EF4-FFF2-40B4-BE49-F238E27FC236}">
                      <a16:creationId xmlns:a16="http://schemas.microsoft.com/office/drawing/2014/main" id="{CAE66E02-D4E4-468E-B745-F60801133A79}"/>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Automation</a:t>
                  </a:r>
                </a:p>
              </p:txBody>
            </p:sp>
            <p:sp>
              <p:nvSpPr>
                <p:cNvPr id="95" name="Freeform: Shape 94">
                  <a:extLst>
                    <a:ext uri="{FF2B5EF4-FFF2-40B4-BE49-F238E27FC236}">
                      <a16:creationId xmlns:a16="http://schemas.microsoft.com/office/drawing/2014/main" id="{952D0383-F241-4407-80F0-08BD8C361762}"/>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Asset tracking</a:t>
                  </a:r>
                </a:p>
              </p:txBody>
            </p:sp>
            <p:sp>
              <p:nvSpPr>
                <p:cNvPr id="96" name="Freeform: Shape 95">
                  <a:extLst>
                    <a:ext uri="{FF2B5EF4-FFF2-40B4-BE49-F238E27FC236}">
                      <a16:creationId xmlns:a16="http://schemas.microsoft.com/office/drawing/2014/main" id="{9B089CA8-D4A3-4031-A3AD-1A3E436B4ED3}"/>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400" kern="1200" dirty="0"/>
                    <a:t>Quality Control</a:t>
                  </a:r>
                </a:p>
              </p:txBody>
            </p:sp>
          </p:grpSp>
          <p:grpSp>
            <p:nvGrpSpPr>
              <p:cNvPr id="77" name="brain">
                <a:extLst>
                  <a:ext uri="{FF2B5EF4-FFF2-40B4-BE49-F238E27FC236}">
                    <a16:creationId xmlns:a16="http://schemas.microsoft.com/office/drawing/2014/main" id="{FC861CF8-2206-4105-B42C-5FBF28715C3D}"/>
                  </a:ext>
                </a:extLst>
              </p:cNvPr>
              <p:cNvGrpSpPr/>
              <p:nvPr/>
            </p:nvGrpSpPr>
            <p:grpSpPr>
              <a:xfrm>
                <a:off x="5138985" y="2359746"/>
                <a:ext cx="1848718" cy="1716144"/>
                <a:chOff x="5399315" y="2553789"/>
                <a:chExt cx="1328057" cy="1328057"/>
              </a:xfrm>
            </p:grpSpPr>
            <p:sp>
              <p:nvSpPr>
                <p:cNvPr id="78" name="Oval 7">
                  <a:extLst>
                    <a:ext uri="{FF2B5EF4-FFF2-40B4-BE49-F238E27FC236}">
                      <a16:creationId xmlns:a16="http://schemas.microsoft.com/office/drawing/2014/main" id="{B0F08F68-0D97-4EEF-8EEB-11FBB4FB50F2}"/>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Graphic 78" descr="Brain">
                  <a:extLst>
                    <a:ext uri="{FF2B5EF4-FFF2-40B4-BE49-F238E27FC236}">
                      <a16:creationId xmlns:a16="http://schemas.microsoft.com/office/drawing/2014/main" id="{67520F83-F0F0-49D6-A306-EB4B63ECFE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80" name="Rectangle 79">
                  <a:extLst>
                    <a:ext uri="{FF2B5EF4-FFF2-40B4-BE49-F238E27FC236}">
                      <a16:creationId xmlns:a16="http://schemas.microsoft.com/office/drawing/2014/main" id="{57FA23CE-99F2-476F-881C-FDAAFCD030EF}"/>
                    </a:ext>
                  </a:extLst>
                </p:cNvPr>
                <p:cNvSpPr/>
                <p:nvPr/>
              </p:nvSpPr>
              <p:spPr>
                <a:xfrm>
                  <a:off x="5758049" y="2882943"/>
                  <a:ext cx="665461" cy="462752"/>
                </a:xfrm>
                <a:prstGeom prst="rect">
                  <a:avLst/>
                </a:prstGeom>
              </p:spPr>
              <p:txBody>
                <a:bodyPr wrap="square">
                  <a:spAutoFit/>
                </a:bodyPr>
                <a:lstStyle/>
                <a:p>
                  <a:pPr lvl="0" algn="ctr"/>
                  <a:r>
                    <a:rPr lang="en-US" sz="2800" b="1" dirty="0">
                      <a:solidFill>
                        <a:schemeClr val="bg1"/>
                      </a:solidFill>
                    </a:rPr>
                    <a:t>LIS</a:t>
                  </a:r>
                </a:p>
              </p:txBody>
            </p:sp>
          </p:grpSp>
        </p:grpSp>
      </p:grpSp>
      <p:sp>
        <p:nvSpPr>
          <p:cNvPr id="20" name="TextBox 19">
            <a:extLst>
              <a:ext uri="{FF2B5EF4-FFF2-40B4-BE49-F238E27FC236}">
                <a16:creationId xmlns:a16="http://schemas.microsoft.com/office/drawing/2014/main" id="{7B6ECEE0-3BB0-4E5B-927F-71E842780BDA}"/>
              </a:ext>
            </a:extLst>
          </p:cNvPr>
          <p:cNvSpPr txBox="1"/>
          <p:nvPr/>
        </p:nvSpPr>
        <p:spPr>
          <a:xfrm>
            <a:off x="759019" y="5188118"/>
            <a:ext cx="2080384" cy="646331"/>
          </a:xfrm>
          <a:prstGeom prst="rect">
            <a:avLst/>
          </a:prstGeom>
          <a:noFill/>
        </p:spPr>
        <p:txBody>
          <a:bodyPr wrap="square" rtlCol="0">
            <a:spAutoFit/>
          </a:bodyPr>
          <a:lstStyle/>
          <a:p>
            <a:pPr algn="ctr"/>
            <a:r>
              <a:rPr lang="en-US" sz="3600" dirty="0"/>
              <a:t>Hire staff</a:t>
            </a:r>
          </a:p>
        </p:txBody>
      </p:sp>
      <p:sp>
        <p:nvSpPr>
          <p:cNvPr id="97" name="TextBox 96">
            <a:extLst>
              <a:ext uri="{FF2B5EF4-FFF2-40B4-BE49-F238E27FC236}">
                <a16:creationId xmlns:a16="http://schemas.microsoft.com/office/drawing/2014/main" id="{28DBC311-8052-425C-9190-B70275149840}"/>
              </a:ext>
            </a:extLst>
          </p:cNvPr>
          <p:cNvSpPr txBox="1"/>
          <p:nvPr/>
        </p:nvSpPr>
        <p:spPr>
          <a:xfrm>
            <a:off x="8848584" y="5149461"/>
            <a:ext cx="2634454" cy="646331"/>
          </a:xfrm>
          <a:prstGeom prst="rect">
            <a:avLst/>
          </a:prstGeom>
          <a:noFill/>
        </p:spPr>
        <p:txBody>
          <a:bodyPr wrap="square" rtlCol="0">
            <a:spAutoFit/>
          </a:bodyPr>
          <a:lstStyle/>
          <a:p>
            <a:pPr algn="ctr"/>
            <a:r>
              <a:rPr lang="en-US" sz="3600" dirty="0"/>
              <a:t>Do Nothing</a:t>
            </a:r>
          </a:p>
        </p:txBody>
      </p:sp>
      <p:sp>
        <p:nvSpPr>
          <p:cNvPr id="98" name="TextBox 97">
            <a:extLst>
              <a:ext uri="{FF2B5EF4-FFF2-40B4-BE49-F238E27FC236}">
                <a16:creationId xmlns:a16="http://schemas.microsoft.com/office/drawing/2014/main" id="{CD9C44B3-2BDF-48AF-9A84-70DD58C6802C}"/>
              </a:ext>
            </a:extLst>
          </p:cNvPr>
          <p:cNvSpPr txBox="1"/>
          <p:nvPr/>
        </p:nvSpPr>
        <p:spPr>
          <a:xfrm>
            <a:off x="3945794" y="5180763"/>
            <a:ext cx="4396057" cy="646331"/>
          </a:xfrm>
          <a:prstGeom prst="rect">
            <a:avLst/>
          </a:prstGeom>
          <a:noFill/>
        </p:spPr>
        <p:txBody>
          <a:bodyPr wrap="square" rtlCol="0">
            <a:spAutoFit/>
          </a:bodyPr>
          <a:lstStyle/>
          <a:p>
            <a:pPr algn="ctr"/>
            <a:r>
              <a:rPr lang="en-US" sz="3600" dirty="0"/>
              <a:t>Technology</a:t>
            </a:r>
          </a:p>
        </p:txBody>
      </p:sp>
    </p:spTree>
    <p:extLst>
      <p:ext uri="{BB962C8B-B14F-4D97-AF65-F5344CB8AC3E}">
        <p14:creationId xmlns:p14="http://schemas.microsoft.com/office/powerpoint/2010/main" val="334498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3" y="1174996"/>
            <a:ext cx="10515600" cy="6806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a:xfrm>
            <a:off x="798443" y="1900049"/>
            <a:ext cx="4572000" cy="1828800"/>
          </a:xfrm>
          <a:prstGeom prst="roundRect">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p>
            <a:pPr marL="0" indent="0">
              <a:buNone/>
            </a:pPr>
            <a:r>
              <a:rPr lang="en-US" dirty="0">
                <a:solidFill>
                  <a:schemeClr val="bg1"/>
                </a:solidFill>
              </a:rPr>
              <a:t>Functionality gap is remedied by off the shelf solution from 3</a:t>
            </a:r>
            <a:r>
              <a:rPr lang="en-US" baseline="30000" dirty="0">
                <a:solidFill>
                  <a:schemeClr val="bg1"/>
                </a:solidFill>
              </a:rPr>
              <a:t>rd</a:t>
            </a:r>
            <a:r>
              <a:rPr lang="en-US" dirty="0">
                <a:solidFill>
                  <a:schemeClr val="bg1"/>
                </a:solidFill>
              </a:rPr>
              <a:t> party vendor or LIS vendor</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a:xfrm>
            <a:off x="7051963" y="1900049"/>
            <a:ext cx="4572000" cy="1831168"/>
          </a:xfrm>
          <a:prstGeom prst="roundRect">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p>
            <a:pPr marL="0" indent="0">
              <a:buNone/>
            </a:pPr>
            <a:r>
              <a:rPr lang="en-US" dirty="0">
                <a:solidFill>
                  <a:schemeClr val="bg1"/>
                </a:solidFill>
              </a:rPr>
              <a:t>Lab produces a custom  home-grown app or system to meet workflow needs</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1041829"/>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1064755"/>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8" name="Title 1">
            <a:extLst>
              <a:ext uri="{FF2B5EF4-FFF2-40B4-BE49-F238E27FC236}">
                <a16:creationId xmlns:a16="http://schemas.microsoft.com/office/drawing/2014/main" id="{B6B3B198-588B-4E6E-9BA9-D849EFBCCBDA}"/>
              </a:ext>
            </a:extLst>
          </p:cNvPr>
          <p:cNvSpPr txBox="1">
            <a:spLocks/>
          </p:cNvSpPr>
          <p:nvPr/>
        </p:nvSpPr>
        <p:spPr bwMode="auto">
          <a:xfrm>
            <a:off x="759019" y="390939"/>
            <a:ext cx="10682746" cy="124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kern="1200">
                <a:solidFill>
                  <a:schemeClr val="accent2"/>
                </a:solidFill>
                <a:latin typeface="Arial Rounded MT Bold" panose="020F0704030504030204" pitchFamily="34" charset="77"/>
                <a:ea typeface="+mj-ea"/>
                <a:cs typeface="Arial" panose="020B0604020202020204" pitchFamily="34" charset="0"/>
              </a:defRPr>
            </a:lvl1pPr>
            <a:lvl2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2pPr>
            <a:lvl3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3pPr>
            <a:lvl4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4pPr>
            <a:lvl5pPr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5pPr>
            <a:lvl6pPr marL="4572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6pPr>
            <a:lvl7pPr marL="9144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7pPr>
            <a:lvl8pPr marL="13716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8pPr>
            <a:lvl9pPr marL="1828800" algn="l" rtl="0" eaLnBrk="1" fontAlgn="base" hangingPunct="1">
              <a:lnSpc>
                <a:spcPct val="90000"/>
              </a:lnSpc>
              <a:spcBef>
                <a:spcPct val="0"/>
              </a:spcBef>
              <a:spcAft>
                <a:spcPct val="0"/>
              </a:spcAft>
              <a:defRPr sz="3600">
                <a:solidFill>
                  <a:schemeClr val="accent2"/>
                </a:solidFill>
                <a:latin typeface="Arial Rounded MT Bold" panose="020F0704030504030204" pitchFamily="34" charset="77"/>
                <a:cs typeface="Arial" panose="020B0604020202020204" pitchFamily="34" charset="0"/>
              </a:defRPr>
            </a:lvl9pPr>
          </a:lstStyle>
          <a:p>
            <a:r>
              <a:rPr lang="en-US" dirty="0"/>
              <a:t>Technology</a:t>
            </a:r>
          </a:p>
        </p:txBody>
      </p:sp>
      <p:sp>
        <p:nvSpPr>
          <p:cNvPr id="5" name="Rectangle 4">
            <a:extLst>
              <a:ext uri="{FF2B5EF4-FFF2-40B4-BE49-F238E27FC236}">
                <a16:creationId xmlns:a16="http://schemas.microsoft.com/office/drawing/2014/main" id="{ADCB0E51-446B-4DA4-A0C0-839D66FB38D7}"/>
              </a:ext>
            </a:extLst>
          </p:cNvPr>
          <p:cNvSpPr/>
          <p:nvPr/>
        </p:nvSpPr>
        <p:spPr>
          <a:xfrm>
            <a:off x="5888736" y="585216"/>
            <a:ext cx="6099048" cy="40416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02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798444" y="1310797"/>
            <a:ext cx="4268304" cy="1831167"/>
          </a:xfrm>
          <a:prstGeom prst="roundRect">
            <a:avLst/>
          </a:prstGeom>
          <a:solidFill>
            <a:schemeClr val="tx2">
              <a:lumMod val="40000"/>
              <a:lumOff val="60000"/>
            </a:schemeClr>
          </a:solidFill>
          <a:ln w="9525">
            <a:solidFill>
              <a:schemeClr val="accent1"/>
            </a:solidFill>
            <a:miter lim="8000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Well supported off the shelf solution without the need for ongoing lab support</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bwMode="auto">
          <a:xfrm>
            <a:off x="7188864" y="1310797"/>
            <a:ext cx="4572000" cy="1831167"/>
          </a:xfrm>
          <a:prstGeom prst="roundRect">
            <a:avLst/>
          </a:prstGeom>
          <a:solidFill>
            <a:srgbClr val="4A66A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Custom solution with potential to grow with the laboratory</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428055"/>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450981"/>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7" name="Content Placeholder 2">
            <a:extLst>
              <a:ext uri="{FF2B5EF4-FFF2-40B4-BE49-F238E27FC236}">
                <a16:creationId xmlns:a16="http://schemas.microsoft.com/office/drawing/2014/main" id="{6B4F6A70-AC04-4875-9246-BCF395F55585}"/>
              </a:ext>
            </a:extLst>
          </p:cNvPr>
          <p:cNvSpPr txBox="1">
            <a:spLocks/>
          </p:cNvSpPr>
          <p:nvPr/>
        </p:nvSpPr>
        <p:spPr bwMode="auto">
          <a:xfrm>
            <a:off x="798444" y="3649517"/>
            <a:ext cx="4268304" cy="2323039"/>
          </a:xfrm>
          <a:prstGeom prst="wedgeRoundRectCallout">
            <a:avLst>
              <a:gd name="adj1" fmla="val 48251"/>
              <a:gd name="adj2" fmla="val -26744"/>
              <a:gd name="adj3" fmla="val 16667"/>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Contracting</a:t>
            </a:r>
          </a:p>
          <a:p>
            <a:r>
              <a:rPr lang="en-US" dirty="0">
                <a:solidFill>
                  <a:schemeClr val="bg1"/>
                </a:solidFill>
              </a:rPr>
              <a:t>New systems can have gaps too</a:t>
            </a:r>
          </a:p>
          <a:p>
            <a:pPr marL="0" indent="0">
              <a:buNone/>
            </a:pPr>
            <a:r>
              <a:rPr lang="en-US" dirty="0">
                <a:solidFill>
                  <a:schemeClr val="bg1"/>
                </a:solidFill>
              </a:rPr>
              <a:t>• Not customizable</a:t>
            </a:r>
          </a:p>
          <a:p>
            <a:endParaRPr lang="en-US" dirty="0">
              <a:solidFill>
                <a:schemeClr val="bg1"/>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7188864" y="3649517"/>
            <a:ext cx="4572000" cy="2323039"/>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Coding not a common skillset in laboratory personnel</a:t>
            </a:r>
          </a:p>
          <a:p>
            <a:r>
              <a:rPr lang="en-US" dirty="0">
                <a:solidFill>
                  <a:schemeClr val="bg1"/>
                </a:solidFill>
              </a:rPr>
              <a:t>"Risky" lab owns the continued maintenance</a:t>
            </a:r>
          </a:p>
        </p:txBody>
      </p:sp>
      <p:grpSp>
        <p:nvGrpSpPr>
          <p:cNvPr id="5" name="Group 4">
            <a:extLst>
              <a:ext uri="{FF2B5EF4-FFF2-40B4-BE49-F238E27FC236}">
                <a16:creationId xmlns:a16="http://schemas.microsoft.com/office/drawing/2014/main" id="{8947EE71-A42D-46F8-9910-3FC1D09F2606}"/>
              </a:ext>
            </a:extLst>
          </p:cNvPr>
          <p:cNvGrpSpPr/>
          <p:nvPr/>
        </p:nvGrpSpPr>
        <p:grpSpPr>
          <a:xfrm>
            <a:off x="5253850" y="2006694"/>
            <a:ext cx="1779765" cy="2778094"/>
            <a:chOff x="5253850" y="2006694"/>
            <a:chExt cx="1779765" cy="2778094"/>
          </a:xfrm>
        </p:grpSpPr>
        <p:sp>
          <p:nvSpPr>
            <p:cNvPr id="12" name="Arrow: Pentagon 11">
              <a:extLst>
                <a:ext uri="{FF2B5EF4-FFF2-40B4-BE49-F238E27FC236}">
                  <a16:creationId xmlns:a16="http://schemas.microsoft.com/office/drawing/2014/main" id="{6CC7F6F1-7826-4918-B19B-B6540CA90A87}"/>
                </a:ext>
              </a:extLst>
            </p:cNvPr>
            <p:cNvSpPr/>
            <p:nvPr/>
          </p:nvSpPr>
          <p:spPr>
            <a:xfrm rot="5400000">
              <a:off x="5576098" y="3327271"/>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D92722D9-A4A3-44DF-BBC0-A6A1EA9AFEE7}"/>
                </a:ext>
              </a:extLst>
            </p:cNvPr>
            <p:cNvSpPr txBox="1"/>
            <p:nvPr/>
          </p:nvSpPr>
          <p:spPr>
            <a:xfrm>
              <a:off x="5335242" y="3755487"/>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4" name="Arrow: Pentagon 13">
              <a:extLst>
                <a:ext uri="{FF2B5EF4-FFF2-40B4-BE49-F238E27FC236}">
                  <a16:creationId xmlns:a16="http://schemas.microsoft.com/office/drawing/2014/main" id="{CC2D5FC4-54CE-47EE-98FE-1A82A51D8385}"/>
                </a:ext>
              </a:extLst>
            </p:cNvPr>
            <p:cNvSpPr/>
            <p:nvPr/>
          </p:nvSpPr>
          <p:spPr>
            <a:xfrm rot="16200000">
              <a:off x="5576098" y="1684446"/>
              <a:ext cx="1135270" cy="1779765"/>
            </a:xfrm>
            <a:prstGeom prst="homePlate">
              <a:avLst/>
            </a:prstGeom>
            <a:solidFill>
              <a:srgbClr val="00B000"/>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C81665B8-520C-4729-A745-5F6107F08FAC}"/>
                </a:ext>
              </a:extLst>
            </p:cNvPr>
            <p:cNvSpPr txBox="1"/>
            <p:nvPr/>
          </p:nvSpPr>
          <p:spPr>
            <a:xfrm>
              <a:off x="5392566" y="2478806"/>
              <a:ext cx="1502335" cy="461665"/>
            </a:xfrm>
            <a:prstGeom prst="rect">
              <a:avLst/>
            </a:prstGeom>
            <a:noFill/>
          </p:spPr>
          <p:txBody>
            <a:bodyPr wrap="none" rtlCol="0">
              <a:spAutoFit/>
            </a:bodyPr>
            <a:lstStyle/>
            <a:p>
              <a:pPr algn="ctr"/>
              <a:r>
                <a:rPr lang="en-US" sz="2400" dirty="0">
                  <a:solidFill>
                    <a:schemeClr val="bg1"/>
                  </a:solidFill>
                </a:rPr>
                <a:t>Strengths</a:t>
              </a:r>
            </a:p>
          </p:txBody>
        </p:sp>
      </p:grpSp>
      <p:sp>
        <p:nvSpPr>
          <p:cNvPr id="10" name="Rectangle 9">
            <a:extLst>
              <a:ext uri="{FF2B5EF4-FFF2-40B4-BE49-F238E27FC236}">
                <a16:creationId xmlns:a16="http://schemas.microsoft.com/office/drawing/2014/main" id="{281A0FF5-2733-43A0-9A43-6AD8F8E010DE}"/>
              </a:ext>
            </a:extLst>
          </p:cNvPr>
          <p:cNvSpPr/>
          <p:nvPr/>
        </p:nvSpPr>
        <p:spPr>
          <a:xfrm>
            <a:off x="7115006" y="1197496"/>
            <a:ext cx="5008958" cy="49420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3158734" y="1691206"/>
            <a:ext cx="5795022" cy="4012184"/>
          </a:xfrm>
          <a:prstGeom prst="roundRect">
            <a:avLst/>
          </a:prstGeom>
          <a:solidFill>
            <a:schemeClr val="tx2">
              <a:lumMod val="40000"/>
              <a:lumOff val="6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sz="4400" dirty="0">
                <a:solidFill>
                  <a:srgbClr val="FFFF00"/>
                </a:solidFill>
              </a:rPr>
              <a:t>Well-supported</a:t>
            </a:r>
            <a:r>
              <a:rPr lang="en-US" sz="4400" dirty="0">
                <a:solidFill>
                  <a:schemeClr val="bg1"/>
                </a:solidFill>
              </a:rPr>
              <a:t> </a:t>
            </a:r>
          </a:p>
          <a:p>
            <a:pPr marL="0" indent="0">
              <a:buNone/>
            </a:pPr>
            <a:r>
              <a:rPr lang="en-US" sz="4400" dirty="0">
                <a:solidFill>
                  <a:srgbClr val="00E200"/>
                </a:solidFill>
              </a:rPr>
              <a:t>off the shelf solution</a:t>
            </a:r>
            <a:r>
              <a:rPr lang="en-US" sz="4400" dirty="0">
                <a:solidFill>
                  <a:schemeClr val="bg1"/>
                </a:solidFill>
              </a:rPr>
              <a:t> without the need for ongoing lab support</a:t>
            </a:r>
          </a:p>
        </p:txBody>
      </p:sp>
      <p:sp>
        <p:nvSpPr>
          <p:cNvPr id="6" name="Rectangle 5">
            <a:extLst>
              <a:ext uri="{FF2B5EF4-FFF2-40B4-BE49-F238E27FC236}">
                <a16:creationId xmlns:a16="http://schemas.microsoft.com/office/drawing/2014/main" id="{0B9DF3F8-52BE-44A3-902A-E57BBCCBEF0F}"/>
              </a:ext>
            </a:extLst>
          </p:cNvPr>
          <p:cNvSpPr/>
          <p:nvPr/>
        </p:nvSpPr>
        <p:spPr>
          <a:xfrm>
            <a:off x="5392580" y="534380"/>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10" name="Speech Bubble: Oval 9">
            <a:extLst>
              <a:ext uri="{FF2B5EF4-FFF2-40B4-BE49-F238E27FC236}">
                <a16:creationId xmlns:a16="http://schemas.microsoft.com/office/drawing/2014/main" id="{4FFCF184-E52B-4C30-93BD-CDAA6FC868F1}"/>
              </a:ext>
            </a:extLst>
          </p:cNvPr>
          <p:cNvSpPr/>
          <p:nvPr/>
        </p:nvSpPr>
        <p:spPr>
          <a:xfrm>
            <a:off x="522766" y="1920349"/>
            <a:ext cx="2448967" cy="1227551"/>
          </a:xfrm>
          <a:custGeom>
            <a:avLst/>
            <a:gdLst>
              <a:gd name="connsiteX0" fmla="*/ 2669937 w 2448967"/>
              <a:gd name="connsiteY0" fmla="*/ 337110 h 1227551"/>
              <a:gd name="connsiteX1" fmla="*/ 2430736 w 2448967"/>
              <a:gd name="connsiteY1" fmla="*/ 508256 h 1227551"/>
              <a:gd name="connsiteX2" fmla="*/ 1311414 w 2448967"/>
              <a:gd name="connsiteY2" fmla="*/ 1226003 h 1227551"/>
              <a:gd name="connsiteX3" fmla="*/ 85121 w 2448967"/>
              <a:gd name="connsiteY3" fmla="*/ 838622 h 1227551"/>
              <a:gd name="connsiteX4" fmla="*/ 1069902 w 2448967"/>
              <a:gd name="connsiteY4" fmla="*/ 4911 h 1227551"/>
              <a:gd name="connsiteX5" fmla="*/ 2264043 w 2448967"/>
              <a:gd name="connsiteY5" fmla="*/ 289439 h 1227551"/>
              <a:gd name="connsiteX6" fmla="*/ 2669937 w 2448967"/>
              <a:gd name="connsiteY6" fmla="*/ 337110 h 122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8967" h="1227551" fill="none" extrusionOk="0">
                <a:moveTo>
                  <a:pt x="2669937" y="337110"/>
                </a:moveTo>
                <a:cubicBezTo>
                  <a:pt x="2599464" y="393871"/>
                  <a:pt x="2466704" y="447359"/>
                  <a:pt x="2430736" y="508256"/>
                </a:cubicBezTo>
                <a:cubicBezTo>
                  <a:pt x="2519741" y="848035"/>
                  <a:pt x="2001606" y="1224000"/>
                  <a:pt x="1311414" y="1226003"/>
                </a:cubicBezTo>
                <a:cubicBezTo>
                  <a:pt x="770299" y="1252509"/>
                  <a:pt x="220465" y="1153967"/>
                  <a:pt x="85121" y="838622"/>
                </a:cubicBezTo>
                <a:cubicBezTo>
                  <a:pt x="-152996" y="395740"/>
                  <a:pt x="381096" y="138886"/>
                  <a:pt x="1069902" y="4911"/>
                </a:cubicBezTo>
                <a:cubicBezTo>
                  <a:pt x="1534779" y="-19043"/>
                  <a:pt x="1927283" y="120126"/>
                  <a:pt x="2264043" y="289439"/>
                </a:cubicBezTo>
                <a:cubicBezTo>
                  <a:pt x="2392695" y="263121"/>
                  <a:pt x="2518886" y="338476"/>
                  <a:pt x="2669937" y="337110"/>
                </a:cubicBezTo>
                <a:close/>
              </a:path>
              <a:path w="2448967" h="1227551" stroke="0" extrusionOk="0">
                <a:moveTo>
                  <a:pt x="2669937" y="337110"/>
                </a:moveTo>
                <a:cubicBezTo>
                  <a:pt x="2612713" y="410278"/>
                  <a:pt x="2483394" y="450059"/>
                  <a:pt x="2430736" y="508256"/>
                </a:cubicBezTo>
                <a:cubicBezTo>
                  <a:pt x="2553499" y="909646"/>
                  <a:pt x="2091361" y="1327272"/>
                  <a:pt x="1311414" y="1226003"/>
                </a:cubicBezTo>
                <a:cubicBezTo>
                  <a:pt x="751044" y="1229863"/>
                  <a:pt x="333109" y="1150315"/>
                  <a:pt x="85121" y="838622"/>
                </a:cubicBezTo>
                <a:cubicBezTo>
                  <a:pt x="-385366" y="487953"/>
                  <a:pt x="143225" y="142764"/>
                  <a:pt x="1069902" y="4911"/>
                </a:cubicBezTo>
                <a:cubicBezTo>
                  <a:pt x="1597809" y="-49091"/>
                  <a:pt x="1994196" y="73793"/>
                  <a:pt x="2264043" y="289439"/>
                </a:cubicBezTo>
                <a:cubicBezTo>
                  <a:pt x="2418190" y="270073"/>
                  <a:pt x="2539698" y="324382"/>
                  <a:pt x="2669937" y="337110"/>
                </a:cubicBezTo>
                <a:close/>
              </a:path>
            </a:pathLst>
          </a:custGeom>
          <a:solidFill>
            <a:srgbClr val="FFFF00"/>
          </a:solidFill>
          <a:ln w="76200">
            <a:solidFill>
              <a:srgbClr val="4A66AC"/>
            </a:solidFill>
            <a:extLst>
              <a:ext uri="{C807C97D-BFC1-408E-A445-0C87EB9F89A2}">
                <ask:lineSketchStyleProps xmlns:ask="http://schemas.microsoft.com/office/drawing/2018/sketchyshapes" sd="187418209">
                  <a:prstGeom prst="wedgeEllipseCallout">
                    <a:avLst>
                      <a:gd name="adj1" fmla="val 59023"/>
                      <a:gd name="adj2" fmla="val -22538"/>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mic Sans MS" panose="030F0702030302020204" pitchFamily="66" charset="0"/>
              </a:rPr>
              <a:t>But for how long??</a:t>
            </a:r>
          </a:p>
        </p:txBody>
      </p:sp>
      <p:sp>
        <p:nvSpPr>
          <p:cNvPr id="4" name="TextBox 3">
            <a:extLst>
              <a:ext uri="{FF2B5EF4-FFF2-40B4-BE49-F238E27FC236}">
                <a16:creationId xmlns:a16="http://schemas.microsoft.com/office/drawing/2014/main" id="{02BCCCE3-E802-43AD-94D8-C880519E16DB}"/>
              </a:ext>
            </a:extLst>
          </p:cNvPr>
          <p:cNvSpPr txBox="1"/>
          <p:nvPr/>
        </p:nvSpPr>
        <p:spPr>
          <a:xfrm>
            <a:off x="3308744" y="1821437"/>
            <a:ext cx="3970382" cy="769441"/>
          </a:xfrm>
          <a:prstGeom prst="rect">
            <a:avLst/>
          </a:prstGeom>
          <a:noFill/>
        </p:spPr>
        <p:txBody>
          <a:bodyPr wrap="none" rtlCol="0">
            <a:spAutoFit/>
          </a:bodyPr>
          <a:lstStyle/>
          <a:p>
            <a:r>
              <a:rPr lang="en-US" sz="4400" dirty="0">
                <a:solidFill>
                  <a:schemeClr val="bg1"/>
                </a:solidFill>
              </a:rPr>
              <a:t>Well-supported</a:t>
            </a:r>
          </a:p>
        </p:txBody>
      </p:sp>
      <p:sp>
        <p:nvSpPr>
          <p:cNvPr id="8" name="TextBox 7">
            <a:extLst>
              <a:ext uri="{FF2B5EF4-FFF2-40B4-BE49-F238E27FC236}">
                <a16:creationId xmlns:a16="http://schemas.microsoft.com/office/drawing/2014/main" id="{0D227204-DED0-4A61-9911-96CA08930F06}"/>
              </a:ext>
            </a:extLst>
          </p:cNvPr>
          <p:cNvSpPr txBox="1"/>
          <p:nvPr/>
        </p:nvSpPr>
        <p:spPr>
          <a:xfrm>
            <a:off x="3309816" y="2550860"/>
            <a:ext cx="5323317" cy="769441"/>
          </a:xfrm>
          <a:prstGeom prst="rect">
            <a:avLst/>
          </a:prstGeom>
          <a:solidFill>
            <a:srgbClr val="9297CF"/>
          </a:solidFill>
        </p:spPr>
        <p:txBody>
          <a:bodyPr wrap="none" rtlCol="0">
            <a:spAutoFit/>
          </a:bodyPr>
          <a:lstStyle/>
          <a:p>
            <a:r>
              <a:rPr lang="en-US" sz="4400" dirty="0">
                <a:solidFill>
                  <a:schemeClr val="bg1"/>
                </a:solidFill>
              </a:rPr>
              <a:t>off the shelf solution</a:t>
            </a:r>
          </a:p>
        </p:txBody>
      </p:sp>
      <p:sp>
        <p:nvSpPr>
          <p:cNvPr id="49" name="Speech Bubble: Oval 48">
            <a:extLst>
              <a:ext uri="{FF2B5EF4-FFF2-40B4-BE49-F238E27FC236}">
                <a16:creationId xmlns:a16="http://schemas.microsoft.com/office/drawing/2014/main" id="{BBF699B7-5B3B-4901-8B75-450D497AFD61}"/>
              </a:ext>
            </a:extLst>
          </p:cNvPr>
          <p:cNvSpPr/>
          <p:nvPr/>
        </p:nvSpPr>
        <p:spPr>
          <a:xfrm>
            <a:off x="8953756" y="2323224"/>
            <a:ext cx="3238244" cy="1227551"/>
          </a:xfrm>
          <a:custGeom>
            <a:avLst/>
            <a:gdLst>
              <a:gd name="connsiteX0" fmla="*/ -478483 w 3238244"/>
              <a:gd name="connsiteY0" fmla="*/ 640131 h 1227551"/>
              <a:gd name="connsiteX1" fmla="*/ 20386 w 3238244"/>
              <a:gd name="connsiteY1" fmla="*/ 516685 h 1227551"/>
              <a:gd name="connsiteX2" fmla="*/ 1633759 w 3238244"/>
              <a:gd name="connsiteY2" fmla="*/ 25 h 1227551"/>
              <a:gd name="connsiteX3" fmla="*/ 3237298 w 3238244"/>
              <a:gd name="connsiteY3" fmla="*/ 592789 h 1227551"/>
              <a:gd name="connsiteX4" fmla="*/ 1649697 w 3238244"/>
              <a:gd name="connsiteY4" fmla="*/ 1227442 h 1227551"/>
              <a:gd name="connsiteX5" fmla="*/ 40856 w 3238244"/>
              <a:gd name="connsiteY5" fmla="*/ 750784 h 1227551"/>
              <a:gd name="connsiteX6" fmla="*/ -478483 w 3238244"/>
              <a:gd name="connsiteY6" fmla="*/ 640131 h 122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244" h="1227551" fill="none" extrusionOk="0">
                <a:moveTo>
                  <a:pt x="-478483" y="640131"/>
                </a:moveTo>
                <a:cubicBezTo>
                  <a:pt x="-267379" y="528342"/>
                  <a:pt x="-173860" y="612106"/>
                  <a:pt x="20386" y="516685"/>
                </a:cubicBezTo>
                <a:cubicBezTo>
                  <a:pt x="100697" y="192965"/>
                  <a:pt x="764994" y="45674"/>
                  <a:pt x="1633759" y="25"/>
                </a:cubicBezTo>
                <a:cubicBezTo>
                  <a:pt x="2442204" y="61999"/>
                  <a:pt x="3166509" y="308939"/>
                  <a:pt x="3237298" y="592789"/>
                </a:cubicBezTo>
                <a:cubicBezTo>
                  <a:pt x="3281337" y="918211"/>
                  <a:pt x="2714240" y="1351006"/>
                  <a:pt x="1649697" y="1227442"/>
                </a:cubicBezTo>
                <a:cubicBezTo>
                  <a:pt x="850387" y="1254052"/>
                  <a:pt x="124119" y="1069974"/>
                  <a:pt x="40856" y="750784"/>
                </a:cubicBezTo>
                <a:cubicBezTo>
                  <a:pt x="-142806" y="767940"/>
                  <a:pt x="-314619" y="673765"/>
                  <a:pt x="-478483" y="640131"/>
                </a:cubicBezTo>
                <a:close/>
              </a:path>
              <a:path w="3238244" h="1227551" stroke="0" extrusionOk="0">
                <a:moveTo>
                  <a:pt x="-478483" y="640131"/>
                </a:moveTo>
                <a:cubicBezTo>
                  <a:pt x="-347647" y="588932"/>
                  <a:pt x="-189711" y="630469"/>
                  <a:pt x="20386" y="516685"/>
                </a:cubicBezTo>
                <a:cubicBezTo>
                  <a:pt x="144705" y="269342"/>
                  <a:pt x="858262" y="54488"/>
                  <a:pt x="1633759" y="25"/>
                </a:cubicBezTo>
                <a:cubicBezTo>
                  <a:pt x="2464535" y="-17610"/>
                  <a:pt x="3235890" y="298077"/>
                  <a:pt x="3237298" y="592789"/>
                </a:cubicBezTo>
                <a:cubicBezTo>
                  <a:pt x="3121503" y="953132"/>
                  <a:pt x="2386918" y="1328959"/>
                  <a:pt x="1649697" y="1227442"/>
                </a:cubicBezTo>
                <a:cubicBezTo>
                  <a:pt x="916328" y="1218233"/>
                  <a:pt x="139904" y="983066"/>
                  <a:pt x="40856" y="750784"/>
                </a:cubicBezTo>
                <a:cubicBezTo>
                  <a:pt x="-202683" y="755752"/>
                  <a:pt x="-236488" y="680235"/>
                  <a:pt x="-478483" y="640131"/>
                </a:cubicBezTo>
                <a:close/>
              </a:path>
            </a:pathLst>
          </a:custGeom>
          <a:solidFill>
            <a:srgbClr val="00E200"/>
          </a:solidFill>
          <a:ln w="76200">
            <a:solidFill>
              <a:srgbClr val="4A66AC"/>
            </a:solidFill>
            <a:extLst>
              <a:ext uri="{C807C97D-BFC1-408E-A445-0C87EB9F89A2}">
                <ask:lineSketchStyleProps xmlns:ask="http://schemas.microsoft.com/office/drawing/2018/sketchyshapes" sd="187418209">
                  <a:prstGeom prst="wedgeEllipseCallout">
                    <a:avLst>
                      <a:gd name="adj1" fmla="val -64776"/>
                      <a:gd name="adj2" fmla="val 214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solidFill>
                <a:latin typeface="Comic Sans MS" panose="030F0702030302020204" pitchFamily="66" charset="0"/>
              </a:rPr>
              <a:t>Except for build, configuration…</a:t>
            </a:r>
          </a:p>
        </p:txBody>
      </p:sp>
      <p:sp>
        <p:nvSpPr>
          <p:cNvPr id="9" name="Arrow: Pentagon 8">
            <a:extLst>
              <a:ext uri="{FF2B5EF4-FFF2-40B4-BE49-F238E27FC236}">
                <a16:creationId xmlns:a16="http://schemas.microsoft.com/office/drawing/2014/main" id="{B208A16F-E7CD-4657-8283-F1B007AB8C11}"/>
              </a:ext>
            </a:extLst>
          </p:cNvPr>
          <p:cNvSpPr/>
          <p:nvPr/>
        </p:nvSpPr>
        <p:spPr>
          <a:xfrm rot="16200000">
            <a:off x="9856528" y="258454"/>
            <a:ext cx="1135270" cy="1779765"/>
          </a:xfrm>
          <a:prstGeom prst="homePlate">
            <a:avLst/>
          </a:prstGeom>
          <a:solidFill>
            <a:srgbClr val="00B000"/>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19C8452-9B4B-4724-B017-06D3EF422907}"/>
              </a:ext>
            </a:extLst>
          </p:cNvPr>
          <p:cNvSpPr txBox="1"/>
          <p:nvPr/>
        </p:nvSpPr>
        <p:spPr>
          <a:xfrm>
            <a:off x="9672995" y="1052814"/>
            <a:ext cx="1502335" cy="461665"/>
          </a:xfrm>
          <a:prstGeom prst="rect">
            <a:avLst/>
          </a:prstGeom>
          <a:noFill/>
        </p:spPr>
        <p:txBody>
          <a:bodyPr wrap="none" rtlCol="0">
            <a:spAutoFit/>
          </a:bodyPr>
          <a:lstStyle/>
          <a:p>
            <a:pPr algn="ctr"/>
            <a:r>
              <a:rPr lang="en-US" sz="2400" dirty="0">
                <a:solidFill>
                  <a:schemeClr val="bg1"/>
                </a:solidFill>
              </a:rPr>
              <a:t>Strengths</a:t>
            </a:r>
          </a:p>
        </p:txBody>
      </p:sp>
      <p:sp>
        <p:nvSpPr>
          <p:cNvPr id="5" name="Rectangle 4">
            <a:extLst>
              <a:ext uri="{FF2B5EF4-FFF2-40B4-BE49-F238E27FC236}">
                <a16:creationId xmlns:a16="http://schemas.microsoft.com/office/drawing/2014/main" id="{47598EAE-1109-4E45-9D9E-3686C5E72E1A}"/>
              </a:ext>
            </a:extLst>
          </p:cNvPr>
          <p:cNvSpPr/>
          <p:nvPr/>
        </p:nvSpPr>
        <p:spPr>
          <a:xfrm>
            <a:off x="9378313" y="390032"/>
            <a:ext cx="2426625" cy="1325563"/>
          </a:xfrm>
          <a:prstGeom prst="rect">
            <a:avLst/>
          </a:prstGeom>
          <a:solidFill>
            <a:schemeClr val="lt1">
              <a:alpha val="64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80B1DE8-4DA4-4BAF-A3FF-D51FE46CFAEC}"/>
              </a:ext>
            </a:extLst>
          </p:cNvPr>
          <p:cNvSpPr/>
          <p:nvPr/>
        </p:nvSpPr>
        <p:spPr>
          <a:xfrm>
            <a:off x="9177682" y="580701"/>
            <a:ext cx="2426625" cy="1325563"/>
          </a:xfrm>
          <a:prstGeom prst="rect">
            <a:avLst/>
          </a:prstGeom>
          <a:solidFill>
            <a:schemeClr val="lt1">
              <a:alpha val="64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925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8" grpId="0" animBg="1"/>
      <p:bldP spid="49" grpId="0" animBg="1"/>
      <p:bldP spid="5"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A240-66DB-4AC4-B4BA-DAFC782F8D73}"/>
              </a:ext>
            </a:extLst>
          </p:cNvPr>
          <p:cNvSpPr>
            <a:spLocks noGrp="1"/>
          </p:cNvSpPr>
          <p:nvPr>
            <p:ph type="title"/>
          </p:nvPr>
        </p:nvSpPr>
        <p:spPr>
          <a:xfrm>
            <a:off x="798445" y="-216845"/>
            <a:ext cx="10515600" cy="1325563"/>
          </a:xfrm>
        </p:spPr>
        <p:txBody>
          <a:bodyPr/>
          <a:lstStyle/>
          <a:p>
            <a:pPr algn="ctr"/>
            <a:r>
              <a:rPr lang="en-US" sz="4400" dirty="0"/>
              <a:t>			vs 			</a:t>
            </a:r>
          </a:p>
        </p:txBody>
      </p:sp>
      <p:sp>
        <p:nvSpPr>
          <p:cNvPr id="3" name="Content Placeholder 2">
            <a:extLst>
              <a:ext uri="{FF2B5EF4-FFF2-40B4-BE49-F238E27FC236}">
                <a16:creationId xmlns:a16="http://schemas.microsoft.com/office/drawing/2014/main" id="{A121706F-66D6-4C0E-B0A9-013A9DEE7079}"/>
              </a:ext>
            </a:extLst>
          </p:cNvPr>
          <p:cNvSpPr>
            <a:spLocks noGrp="1"/>
          </p:cNvSpPr>
          <p:nvPr>
            <p:ph sz="half" idx="1"/>
          </p:nvPr>
        </p:nvSpPr>
        <p:spPr bwMode="auto">
          <a:xfrm>
            <a:off x="798444" y="1310797"/>
            <a:ext cx="4268304" cy="1831167"/>
          </a:xfrm>
          <a:prstGeom prst="roundRect">
            <a:avLst/>
          </a:prstGeom>
          <a:solidFill>
            <a:schemeClr val="tx2">
              <a:lumMod val="40000"/>
              <a:lumOff val="60000"/>
            </a:schemeClr>
          </a:solidFill>
          <a:ln w="9525">
            <a:solidFill>
              <a:srgbClr val="000000"/>
            </a:solidFill>
            <a:miter lim="800000"/>
            <a:headEnd/>
            <a:tailEn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Well supported off the shelf solution without the need for ongoing lab support</a:t>
            </a:r>
          </a:p>
        </p:txBody>
      </p:sp>
      <p:sp>
        <p:nvSpPr>
          <p:cNvPr id="4" name="Content Placeholder 3">
            <a:extLst>
              <a:ext uri="{FF2B5EF4-FFF2-40B4-BE49-F238E27FC236}">
                <a16:creationId xmlns:a16="http://schemas.microsoft.com/office/drawing/2014/main" id="{8F24FF7B-F52C-4888-B09C-F0632764B2FE}"/>
              </a:ext>
            </a:extLst>
          </p:cNvPr>
          <p:cNvSpPr>
            <a:spLocks noGrp="1"/>
          </p:cNvSpPr>
          <p:nvPr>
            <p:ph sz="half" idx="2"/>
          </p:nvPr>
        </p:nvSpPr>
        <p:spPr bwMode="auto">
          <a:xfrm>
            <a:off x="7188864" y="1310797"/>
            <a:ext cx="4572000" cy="1831167"/>
          </a:xfrm>
          <a:prstGeom prst="roundRect">
            <a:avLst/>
          </a:prstGeom>
          <a:solidFill>
            <a:srgbClr val="4A66AC"/>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lIns="45720" rIns="45720"/>
          <a:lstStyle/>
          <a:p>
            <a:pPr marL="0" indent="0">
              <a:buNone/>
            </a:pPr>
            <a:r>
              <a:rPr lang="en-US" dirty="0">
                <a:solidFill>
                  <a:schemeClr val="bg1"/>
                </a:solidFill>
              </a:rPr>
              <a:t>Fit for purpose custom solution with potential to grow with the laboratory</a:t>
            </a:r>
          </a:p>
        </p:txBody>
      </p:sp>
      <p:sp>
        <p:nvSpPr>
          <p:cNvPr id="6" name="Rectangle 5">
            <a:extLst>
              <a:ext uri="{FF2B5EF4-FFF2-40B4-BE49-F238E27FC236}">
                <a16:creationId xmlns:a16="http://schemas.microsoft.com/office/drawing/2014/main" id="{0B9DF3F8-52BE-44A3-902A-E57BBCCBEF0F}"/>
              </a:ext>
            </a:extLst>
          </p:cNvPr>
          <p:cNvSpPr/>
          <p:nvPr/>
        </p:nvSpPr>
        <p:spPr>
          <a:xfrm>
            <a:off x="2268931" y="428055"/>
            <a:ext cx="1237839" cy="769441"/>
          </a:xfrm>
          <a:prstGeom prst="rect">
            <a:avLst/>
          </a:prstGeom>
        </p:spPr>
        <p:txBody>
          <a:bodyPr wrap="none">
            <a:spAutoFit/>
          </a:bodyPr>
          <a:lstStyle/>
          <a:p>
            <a:r>
              <a:rPr lang="en-US" sz="4400" dirty="0">
                <a:solidFill>
                  <a:srgbClr val="9297CF"/>
                </a:solidFill>
                <a:latin typeface="Arial Rounded MT Bold" panose="020F0704030504030204" pitchFamily="34" charset="77"/>
                <a:ea typeface="+mj-ea"/>
                <a:cs typeface="Arial" panose="020B0604020202020204" pitchFamily="34" charset="0"/>
              </a:rPr>
              <a:t>Buy</a:t>
            </a:r>
            <a:endParaRPr lang="en-US" dirty="0">
              <a:solidFill>
                <a:srgbClr val="9297CF"/>
              </a:solidFill>
            </a:endParaRPr>
          </a:p>
        </p:txBody>
      </p:sp>
      <p:sp>
        <p:nvSpPr>
          <p:cNvPr id="9" name="Rectangle 8">
            <a:extLst>
              <a:ext uri="{FF2B5EF4-FFF2-40B4-BE49-F238E27FC236}">
                <a16:creationId xmlns:a16="http://schemas.microsoft.com/office/drawing/2014/main" id="{1AAC3A93-E730-4C44-AA50-B76DEF80B5CE}"/>
              </a:ext>
            </a:extLst>
          </p:cNvPr>
          <p:cNvSpPr/>
          <p:nvPr/>
        </p:nvSpPr>
        <p:spPr>
          <a:xfrm>
            <a:off x="8543514" y="450981"/>
            <a:ext cx="1588897" cy="769441"/>
          </a:xfrm>
          <a:prstGeom prst="rect">
            <a:avLst/>
          </a:prstGeom>
        </p:spPr>
        <p:txBody>
          <a:bodyPr wrap="none">
            <a:spAutoFit/>
          </a:bodyPr>
          <a:lstStyle/>
          <a:p>
            <a:r>
              <a:rPr lang="en-US" sz="4400" dirty="0">
                <a:solidFill>
                  <a:srgbClr val="4A66AC"/>
                </a:solidFill>
                <a:latin typeface="Arial Rounded MT Bold" panose="020F0704030504030204" pitchFamily="34" charset="77"/>
                <a:ea typeface="+mj-ea"/>
                <a:cs typeface="Arial" panose="020B0604020202020204" pitchFamily="34" charset="0"/>
              </a:rPr>
              <a:t>Build</a:t>
            </a:r>
            <a:endParaRPr lang="en-US" dirty="0">
              <a:solidFill>
                <a:srgbClr val="4A66AC"/>
              </a:solidFill>
            </a:endParaRPr>
          </a:p>
        </p:txBody>
      </p:sp>
      <p:sp>
        <p:nvSpPr>
          <p:cNvPr id="7" name="Content Placeholder 2">
            <a:extLst>
              <a:ext uri="{FF2B5EF4-FFF2-40B4-BE49-F238E27FC236}">
                <a16:creationId xmlns:a16="http://schemas.microsoft.com/office/drawing/2014/main" id="{6B4F6A70-AC04-4875-9246-BCF395F55585}"/>
              </a:ext>
            </a:extLst>
          </p:cNvPr>
          <p:cNvSpPr txBox="1">
            <a:spLocks/>
          </p:cNvSpPr>
          <p:nvPr/>
        </p:nvSpPr>
        <p:spPr bwMode="auto">
          <a:xfrm>
            <a:off x="798444" y="3649517"/>
            <a:ext cx="4268304" cy="2323039"/>
          </a:xfrm>
          <a:prstGeom prst="wedgeRoundRectCallout">
            <a:avLst>
              <a:gd name="adj1" fmla="val 48251"/>
              <a:gd name="adj2" fmla="val -26744"/>
              <a:gd name="adj3" fmla="val 16667"/>
            </a:avLst>
          </a:prstGeom>
          <a:solidFill>
            <a:schemeClr val="tx2">
              <a:lumMod val="40000"/>
              <a:lumOff val="60000"/>
            </a:schemeClr>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Contracting</a:t>
            </a:r>
          </a:p>
          <a:p>
            <a:r>
              <a:rPr lang="en-US" dirty="0">
                <a:solidFill>
                  <a:schemeClr val="bg1"/>
                </a:solidFill>
              </a:rPr>
              <a:t>New systems can have gaps too</a:t>
            </a:r>
          </a:p>
          <a:p>
            <a:pPr marL="0" indent="0">
              <a:buNone/>
            </a:pPr>
            <a:r>
              <a:rPr lang="en-US" dirty="0">
                <a:solidFill>
                  <a:schemeClr val="bg1"/>
                </a:solidFill>
              </a:rPr>
              <a:t>• Not customizable</a:t>
            </a:r>
          </a:p>
          <a:p>
            <a:endParaRPr lang="en-US" dirty="0">
              <a:solidFill>
                <a:schemeClr val="bg1"/>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7188864" y="3649517"/>
            <a:ext cx="4572000" cy="2323039"/>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solidFill>
                  <a:schemeClr val="bg1"/>
                </a:solidFill>
              </a:rPr>
              <a:t>Coding not a common skillset in laboratory personnel</a:t>
            </a:r>
          </a:p>
          <a:p>
            <a:r>
              <a:rPr lang="en-US" dirty="0">
                <a:solidFill>
                  <a:schemeClr val="bg1"/>
                </a:solidFill>
              </a:rPr>
              <a:t>"Risky" lab owns the continued maintenance</a:t>
            </a:r>
          </a:p>
        </p:txBody>
      </p:sp>
      <p:sp>
        <p:nvSpPr>
          <p:cNvPr id="12" name="Arrow: Pentagon 11">
            <a:extLst>
              <a:ext uri="{FF2B5EF4-FFF2-40B4-BE49-F238E27FC236}">
                <a16:creationId xmlns:a16="http://schemas.microsoft.com/office/drawing/2014/main" id="{6CC7F6F1-7826-4918-B19B-B6540CA90A87}"/>
              </a:ext>
            </a:extLst>
          </p:cNvPr>
          <p:cNvSpPr/>
          <p:nvPr/>
        </p:nvSpPr>
        <p:spPr>
          <a:xfrm rot="5400000">
            <a:off x="5560171" y="3327271"/>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D92722D9-A4A3-44DF-BBC0-A6A1EA9AFEE7}"/>
              </a:ext>
            </a:extLst>
          </p:cNvPr>
          <p:cNvSpPr txBox="1"/>
          <p:nvPr/>
        </p:nvSpPr>
        <p:spPr>
          <a:xfrm>
            <a:off x="5316724" y="3755487"/>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4" name="Arrow: Pentagon 13">
            <a:extLst>
              <a:ext uri="{FF2B5EF4-FFF2-40B4-BE49-F238E27FC236}">
                <a16:creationId xmlns:a16="http://schemas.microsoft.com/office/drawing/2014/main" id="{CC2D5FC4-54CE-47EE-98FE-1A82A51D8385}"/>
              </a:ext>
            </a:extLst>
          </p:cNvPr>
          <p:cNvSpPr/>
          <p:nvPr/>
        </p:nvSpPr>
        <p:spPr>
          <a:xfrm rot="16200000">
            <a:off x="5592025" y="1684446"/>
            <a:ext cx="1135270" cy="1779765"/>
          </a:xfrm>
          <a:prstGeom prst="homePlate">
            <a:avLst/>
          </a:prstGeom>
          <a:solidFill>
            <a:srgbClr val="00B000"/>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C81665B8-520C-4729-A745-5F6107F08FAC}"/>
              </a:ext>
            </a:extLst>
          </p:cNvPr>
          <p:cNvSpPr txBox="1"/>
          <p:nvPr/>
        </p:nvSpPr>
        <p:spPr>
          <a:xfrm>
            <a:off x="5408492" y="2478806"/>
            <a:ext cx="1502335" cy="461665"/>
          </a:xfrm>
          <a:prstGeom prst="rect">
            <a:avLst/>
          </a:prstGeom>
          <a:noFill/>
        </p:spPr>
        <p:txBody>
          <a:bodyPr wrap="none" rtlCol="0">
            <a:spAutoFit/>
          </a:bodyPr>
          <a:lstStyle/>
          <a:p>
            <a:pPr algn="ctr"/>
            <a:r>
              <a:rPr lang="en-US" sz="2400" dirty="0">
                <a:solidFill>
                  <a:schemeClr val="bg1"/>
                </a:solidFill>
              </a:rPr>
              <a:t>Strengths</a:t>
            </a:r>
          </a:p>
        </p:txBody>
      </p:sp>
      <p:sp>
        <p:nvSpPr>
          <p:cNvPr id="5" name="Rectangle 4">
            <a:extLst>
              <a:ext uri="{FF2B5EF4-FFF2-40B4-BE49-F238E27FC236}">
                <a16:creationId xmlns:a16="http://schemas.microsoft.com/office/drawing/2014/main" id="{7307BD37-245D-4B42-A1AB-AE9D9D57C946}"/>
              </a:ext>
            </a:extLst>
          </p:cNvPr>
          <p:cNvSpPr/>
          <p:nvPr/>
        </p:nvSpPr>
        <p:spPr>
          <a:xfrm>
            <a:off x="404038" y="428055"/>
            <a:ext cx="4833886" cy="295841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5FE261-0349-4F3F-AD06-C241C815FCF1}"/>
              </a:ext>
            </a:extLst>
          </p:cNvPr>
          <p:cNvSpPr/>
          <p:nvPr/>
        </p:nvSpPr>
        <p:spPr>
          <a:xfrm>
            <a:off x="7188258" y="1197496"/>
            <a:ext cx="4935707" cy="49828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93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
        <p:nvSpPr>
          <p:cNvPr id="14" name="Arrow: Pentagon 13">
            <a:extLst>
              <a:ext uri="{FF2B5EF4-FFF2-40B4-BE49-F238E27FC236}">
                <a16:creationId xmlns:a16="http://schemas.microsoft.com/office/drawing/2014/main" id="{30195A78-CC8F-42E8-B390-91CC8B091685}"/>
              </a:ext>
            </a:extLst>
          </p:cNvPr>
          <p:cNvSpPr/>
          <p:nvPr/>
        </p:nvSpPr>
        <p:spPr>
          <a:xfrm rot="5400000">
            <a:off x="9870259" y="449280"/>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TextBox 14">
            <a:extLst>
              <a:ext uri="{FF2B5EF4-FFF2-40B4-BE49-F238E27FC236}">
                <a16:creationId xmlns:a16="http://schemas.microsoft.com/office/drawing/2014/main" id="{CB26DBB7-9088-4B5B-BD65-68476F121B5D}"/>
              </a:ext>
            </a:extLst>
          </p:cNvPr>
          <p:cNvSpPr txBox="1"/>
          <p:nvPr/>
        </p:nvSpPr>
        <p:spPr>
          <a:xfrm>
            <a:off x="9626812" y="877496"/>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3" name="Rectangle 12">
            <a:extLst>
              <a:ext uri="{FF2B5EF4-FFF2-40B4-BE49-F238E27FC236}">
                <a16:creationId xmlns:a16="http://schemas.microsoft.com/office/drawing/2014/main" id="{5AD4241D-3FA9-4A34-A38C-22B43F62F94A}"/>
              </a:ext>
            </a:extLst>
          </p:cNvPr>
          <p:cNvSpPr/>
          <p:nvPr/>
        </p:nvSpPr>
        <p:spPr>
          <a:xfrm>
            <a:off x="9345335" y="261642"/>
            <a:ext cx="2650921" cy="1645155"/>
          </a:xfrm>
          <a:prstGeom prst="rect">
            <a:avLst/>
          </a:prstGeom>
          <a:solidFill>
            <a:schemeClr val="lt1">
              <a:alpha val="64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4641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pic>
        <p:nvPicPr>
          <p:cNvPr id="2050" name="Picture 2" descr="Custom Code Flat Icon - Free vector graphic on Pixabay">
            <a:extLst>
              <a:ext uri="{FF2B5EF4-FFF2-40B4-BE49-F238E27FC236}">
                <a16:creationId xmlns:a16="http://schemas.microsoft.com/office/drawing/2014/main" id="{FA99F3E6-3912-40F8-BD37-9BE38496D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744" y="1800266"/>
            <a:ext cx="2303720" cy="33850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AE4304A-F9DA-495F-864C-A5F857ECFDBF}"/>
              </a:ext>
            </a:extLst>
          </p:cNvPr>
          <p:cNvGrpSpPr>
            <a:grpSpLocks noChangeAspect="1"/>
          </p:cNvGrpSpPr>
          <p:nvPr/>
        </p:nvGrpSpPr>
        <p:grpSpPr>
          <a:xfrm>
            <a:off x="5167771" y="2793167"/>
            <a:ext cx="1271666" cy="1271666"/>
            <a:chOff x="1171976" y="2642319"/>
            <a:chExt cx="1737360" cy="1737360"/>
          </a:xfrm>
        </p:grpSpPr>
        <p:sp>
          <p:nvSpPr>
            <p:cNvPr id="3" name="Oval 2">
              <a:extLst>
                <a:ext uri="{FF2B5EF4-FFF2-40B4-BE49-F238E27FC236}">
                  <a16:creationId xmlns:a16="http://schemas.microsoft.com/office/drawing/2014/main" id="{30F4EE63-9E5A-4154-B234-28AF51E12FC7}"/>
                </a:ext>
              </a:extLst>
            </p:cNvPr>
            <p:cNvSpPr/>
            <p:nvPr/>
          </p:nvSpPr>
          <p:spPr>
            <a:xfrm>
              <a:off x="1171976" y="2642319"/>
              <a:ext cx="1737360" cy="1737360"/>
            </a:xfrm>
            <a:prstGeom prst="ellipse">
              <a:avLst/>
            </a:prstGeom>
            <a:solidFill>
              <a:srgbClr val="FF57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Unlock Icon - Download in Glyph Style">
              <a:extLst>
                <a:ext uri="{FF2B5EF4-FFF2-40B4-BE49-F238E27FC236}">
                  <a16:creationId xmlns:a16="http://schemas.microsoft.com/office/drawing/2014/main" id="{1F39557B-F8E1-417E-B1B5-DDA96B96AA5E}"/>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27154" y="2845981"/>
              <a:ext cx="1330036" cy="13300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2D5B8BA0-2F7D-42ED-8267-0E045E71287B}"/>
              </a:ext>
            </a:extLst>
          </p:cNvPr>
          <p:cNvSpPr txBox="1"/>
          <p:nvPr/>
        </p:nvSpPr>
        <p:spPr>
          <a:xfrm>
            <a:off x="1501691" y="2064724"/>
            <a:ext cx="3150053" cy="1138773"/>
          </a:xfrm>
          <a:prstGeom prst="rect">
            <a:avLst/>
          </a:prstGeom>
          <a:noFill/>
        </p:spPr>
        <p:txBody>
          <a:bodyPr wrap="square">
            <a:spAutoFit/>
          </a:bodyPr>
          <a:lstStyle/>
          <a:p>
            <a:r>
              <a:rPr lang="en-US" sz="2800" dirty="0"/>
              <a:t>Freely available</a:t>
            </a:r>
          </a:p>
          <a:p>
            <a:r>
              <a:rPr lang="en-US" sz="2000" dirty="0">
                <a:solidFill>
                  <a:schemeClr val="tx1">
                    <a:lumMod val="65000"/>
                    <a:lumOff val="35000"/>
                  </a:schemeClr>
                </a:solidFill>
              </a:rPr>
              <a:t>Source code is distributed with program</a:t>
            </a:r>
            <a:endParaRPr lang="en-US" sz="3200" dirty="0">
              <a:solidFill>
                <a:schemeClr val="tx1">
                  <a:lumMod val="65000"/>
                  <a:lumOff val="35000"/>
                </a:schemeClr>
              </a:solidFill>
            </a:endParaRPr>
          </a:p>
        </p:txBody>
      </p:sp>
      <p:sp>
        <p:nvSpPr>
          <p:cNvPr id="15" name="TextBox 14">
            <a:extLst>
              <a:ext uri="{FF2B5EF4-FFF2-40B4-BE49-F238E27FC236}">
                <a16:creationId xmlns:a16="http://schemas.microsoft.com/office/drawing/2014/main" id="{CADAF545-FF07-457B-95C3-8B2FD6D93481}"/>
              </a:ext>
            </a:extLst>
          </p:cNvPr>
          <p:cNvSpPr txBox="1"/>
          <p:nvPr/>
        </p:nvSpPr>
        <p:spPr>
          <a:xfrm>
            <a:off x="1501691" y="3543999"/>
            <a:ext cx="3150053" cy="1138773"/>
          </a:xfrm>
          <a:prstGeom prst="rect">
            <a:avLst/>
          </a:prstGeom>
          <a:noFill/>
        </p:spPr>
        <p:txBody>
          <a:bodyPr wrap="square">
            <a:spAutoFit/>
          </a:bodyPr>
          <a:lstStyle/>
          <a:p>
            <a:r>
              <a:rPr lang="en-US" sz="2800" dirty="0"/>
              <a:t>Free to modify</a:t>
            </a:r>
          </a:p>
          <a:p>
            <a:r>
              <a:rPr lang="en-US" sz="2000" dirty="0">
                <a:solidFill>
                  <a:schemeClr val="tx1">
                    <a:lumMod val="65000"/>
                    <a:lumOff val="35000"/>
                  </a:schemeClr>
                </a:solidFill>
              </a:rPr>
              <a:t>Users can make changes as needed</a:t>
            </a:r>
          </a:p>
        </p:txBody>
      </p:sp>
      <p:sp>
        <p:nvSpPr>
          <p:cNvPr id="17" name="TextBox 16">
            <a:extLst>
              <a:ext uri="{FF2B5EF4-FFF2-40B4-BE49-F238E27FC236}">
                <a16:creationId xmlns:a16="http://schemas.microsoft.com/office/drawing/2014/main" id="{95A96207-E43F-4814-BA44-E2449CD10308}"/>
              </a:ext>
            </a:extLst>
          </p:cNvPr>
          <p:cNvSpPr txBox="1"/>
          <p:nvPr/>
        </p:nvSpPr>
        <p:spPr>
          <a:xfrm>
            <a:off x="7982593" y="2064724"/>
            <a:ext cx="3225258" cy="1138773"/>
          </a:xfrm>
          <a:prstGeom prst="rect">
            <a:avLst/>
          </a:prstGeom>
          <a:noFill/>
        </p:spPr>
        <p:txBody>
          <a:bodyPr wrap="square">
            <a:spAutoFit/>
          </a:bodyPr>
          <a:lstStyle/>
          <a:p>
            <a:r>
              <a:rPr lang="en-US" sz="2800" dirty="0"/>
              <a:t>Free to share</a:t>
            </a:r>
          </a:p>
          <a:p>
            <a:r>
              <a:rPr lang="en-US" sz="2000" dirty="0">
                <a:solidFill>
                  <a:schemeClr val="tx1">
                    <a:lumMod val="65000"/>
                    <a:lumOff val="35000"/>
                  </a:schemeClr>
                </a:solidFill>
              </a:rPr>
              <a:t>Anyone can share with anyone else</a:t>
            </a:r>
          </a:p>
        </p:txBody>
      </p:sp>
      <p:sp>
        <p:nvSpPr>
          <p:cNvPr id="19" name="TextBox 18">
            <a:extLst>
              <a:ext uri="{FF2B5EF4-FFF2-40B4-BE49-F238E27FC236}">
                <a16:creationId xmlns:a16="http://schemas.microsoft.com/office/drawing/2014/main" id="{9706DA28-BDB4-4B21-854C-AB3739F3AF0A}"/>
              </a:ext>
            </a:extLst>
          </p:cNvPr>
          <p:cNvSpPr txBox="1"/>
          <p:nvPr/>
        </p:nvSpPr>
        <p:spPr>
          <a:xfrm>
            <a:off x="8008351" y="3543999"/>
            <a:ext cx="3225258" cy="1138773"/>
          </a:xfrm>
          <a:prstGeom prst="rect">
            <a:avLst/>
          </a:prstGeom>
          <a:noFill/>
        </p:spPr>
        <p:txBody>
          <a:bodyPr wrap="square">
            <a:spAutoFit/>
          </a:bodyPr>
          <a:lstStyle/>
          <a:p>
            <a:r>
              <a:rPr lang="en-US" sz="2800" dirty="0"/>
              <a:t>Free to improve</a:t>
            </a:r>
          </a:p>
          <a:p>
            <a:r>
              <a:rPr lang="en-US" sz="2000" dirty="0">
                <a:solidFill>
                  <a:schemeClr val="tx1">
                    <a:lumMod val="65000"/>
                    <a:lumOff val="35000"/>
                  </a:schemeClr>
                </a:solidFill>
              </a:rPr>
              <a:t>New features can be added and distributed</a:t>
            </a:r>
          </a:p>
        </p:txBody>
      </p:sp>
      <p:pic>
        <p:nvPicPr>
          <p:cNvPr id="2054" name="Picture 6" descr="Check Mark Well Icon - Free image on Pixabay">
            <a:extLst>
              <a:ext uri="{FF2B5EF4-FFF2-40B4-BE49-F238E27FC236}">
                <a16:creationId xmlns:a16="http://schemas.microsoft.com/office/drawing/2014/main" id="{A2787D00-B3DE-499D-8040-7DDEE32E5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30" y="2290978"/>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heck Mark Well Icon - Free image on Pixabay">
            <a:extLst>
              <a:ext uri="{FF2B5EF4-FFF2-40B4-BE49-F238E27FC236}">
                <a16:creationId xmlns:a16="http://schemas.microsoft.com/office/drawing/2014/main" id="{56F73E6F-ADE1-44A4-9ED0-C7062CCE2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30" y="3662355"/>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heck Mark Well Icon - Free image on Pixabay">
            <a:extLst>
              <a:ext uri="{FF2B5EF4-FFF2-40B4-BE49-F238E27FC236}">
                <a16:creationId xmlns:a16="http://schemas.microsoft.com/office/drawing/2014/main" id="{01886FE0-3C3F-4C7C-8718-27A9B13E10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714" y="2290978"/>
            <a:ext cx="804955" cy="8049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eck Mark Well Icon - Free image on Pixabay">
            <a:extLst>
              <a:ext uri="{FF2B5EF4-FFF2-40B4-BE49-F238E27FC236}">
                <a16:creationId xmlns:a16="http://schemas.microsoft.com/office/drawing/2014/main" id="{AB70081E-B232-4B4E-867A-669C4D403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1714" y="3662355"/>
            <a:ext cx="804955" cy="80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Amrom Obstfeld, MD, PhD</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Director, Pathology Informatics</a:t>
            </a:r>
          </a:p>
          <a:p>
            <a:pPr marL="0" indent="0">
              <a:buNone/>
            </a:pPr>
            <a:r>
              <a:rPr lang="en-US" dirty="0"/>
              <a:t>Department of Pathology and Laboratory Medicine</a:t>
            </a:r>
          </a:p>
          <a:p>
            <a:pPr marL="0" indent="0">
              <a:buNone/>
            </a:pPr>
            <a:r>
              <a:rPr lang="en-US" dirty="0"/>
              <a:t>Children's Hospital of Philadelphia</a:t>
            </a:r>
          </a:p>
          <a:p>
            <a:pPr marL="0" indent="0">
              <a:buNone/>
            </a:pPr>
            <a:endParaRPr lang="en-US" dirty="0"/>
          </a:p>
        </p:txBody>
      </p:sp>
      <p:pic>
        <p:nvPicPr>
          <p:cNvPr id="6" name="Content Placeholder 9" descr="A person wearing glasses&#10;&#10;Description automatically generated with low confidence">
            <a:extLst>
              <a:ext uri="{FF2B5EF4-FFF2-40B4-BE49-F238E27FC236}">
                <a16:creationId xmlns:a16="http://schemas.microsoft.com/office/drawing/2014/main" id="{7286567F-C8D9-4BBA-B492-C0545934A345}"/>
              </a:ext>
            </a:extLst>
          </p:cNvPr>
          <p:cNvPicPr>
            <a:picLocks noChangeAspect="1"/>
          </p:cNvPicPr>
          <p:nvPr/>
        </p:nvPicPr>
        <p:blipFill rotWithShape="1">
          <a:blip r:embed="rId3">
            <a:extLst>
              <a:ext uri="{28A0092B-C50C-407E-A947-70E740481C1C}">
                <a14:useLocalDpi xmlns:a14="http://schemas.microsoft.com/office/drawing/2010/main" val="0"/>
              </a:ext>
            </a:extLst>
          </a:blip>
          <a:srcRect l="1683" r="3781"/>
          <a:stretch/>
        </p:blipFill>
        <p:spPr>
          <a:xfrm>
            <a:off x="20" y="10"/>
            <a:ext cx="4635571" cy="6857990"/>
          </a:xfrm>
          <a:prstGeom prst="rect">
            <a:avLst/>
          </a:prstGeom>
          <a:effectLst/>
        </p:spPr>
      </p:pic>
    </p:spTree>
    <p:extLst>
      <p:ext uri="{BB962C8B-B14F-4D97-AF65-F5344CB8AC3E}">
        <p14:creationId xmlns:p14="http://schemas.microsoft.com/office/powerpoint/2010/main" val="797996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6602784" cy="4095604"/>
          </a:xfrm>
        </p:spPr>
        <p:txBody>
          <a:bodyPr/>
          <a:lstStyle/>
          <a:p>
            <a:r>
              <a:rPr lang="en-US" sz="3600" dirty="0">
                <a:solidFill>
                  <a:schemeClr val="tx1"/>
                </a:solidFill>
                <a:latin typeface="+mn-lt"/>
              </a:rPr>
              <a:t>Stand on the shoulders of giants</a:t>
            </a:r>
          </a:p>
          <a:p>
            <a:r>
              <a:rPr lang="en-US" sz="3600" dirty="0">
                <a:solidFill>
                  <a:schemeClr val="bg1">
                    <a:lumMod val="50000"/>
                  </a:schemeClr>
                </a:solidFill>
                <a:latin typeface="+mn-lt"/>
              </a:rPr>
              <a:t>Customizable</a:t>
            </a:r>
          </a:p>
          <a:p>
            <a:r>
              <a:rPr lang="en-US" sz="3600" dirty="0">
                <a:solidFill>
                  <a:schemeClr val="bg1">
                    <a:lumMod val="50000"/>
                  </a:schemeClr>
                </a:solidFill>
                <a:latin typeface="+mn-lt"/>
              </a:rPr>
              <a:t>Community</a:t>
            </a:r>
          </a:p>
          <a:p>
            <a:endParaRPr lang="en-US" sz="3600" dirty="0">
              <a:solidFill>
                <a:schemeClr val="bg1">
                  <a:lumMod val="50000"/>
                </a:schemeClr>
              </a:solidFill>
              <a:latin typeface="+mn-lt"/>
            </a:endParaRPr>
          </a:p>
          <a:p>
            <a:endParaRPr lang="en-US" dirty="0"/>
          </a:p>
          <a:p>
            <a:endParaRPr lang="en-US" dirty="0"/>
          </a:p>
          <a:p>
            <a:endParaRPr lang="en-US" dirty="0"/>
          </a:p>
        </p:txBody>
      </p:sp>
      <p:grpSp>
        <p:nvGrpSpPr>
          <p:cNvPr id="8" name="Group 7">
            <a:extLst>
              <a:ext uri="{FF2B5EF4-FFF2-40B4-BE49-F238E27FC236}">
                <a16:creationId xmlns:a16="http://schemas.microsoft.com/office/drawing/2014/main" id="{796FADCE-B8B2-424E-9ED2-EB8EE3C1271C}"/>
              </a:ext>
            </a:extLst>
          </p:cNvPr>
          <p:cNvGrpSpPr/>
          <p:nvPr/>
        </p:nvGrpSpPr>
        <p:grpSpPr>
          <a:xfrm>
            <a:off x="9051898" y="709833"/>
            <a:ext cx="2767914" cy="2866769"/>
            <a:chOff x="9051898" y="709833"/>
            <a:chExt cx="2767914" cy="2866769"/>
          </a:xfrm>
        </p:grpSpPr>
        <p:pic>
          <p:nvPicPr>
            <p:cNvPr id="11" name="Picture 2" descr="Colorful puzzle pieces | Free SVG">
              <a:extLst>
                <a:ext uri="{FF2B5EF4-FFF2-40B4-BE49-F238E27FC236}">
                  <a16:creationId xmlns:a16="http://schemas.microsoft.com/office/drawing/2014/main" id="{65D1CF12-70E6-414C-8AF9-8DAB1673518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34000"/>
                      </a14:imgEffect>
                    </a14:imgLayer>
                  </a14:imgProps>
                </a:ext>
                <a:ext uri="{28A0092B-C50C-407E-A947-70E740481C1C}">
                  <a14:useLocalDpi xmlns:a14="http://schemas.microsoft.com/office/drawing/2010/main" val="0"/>
                </a:ext>
              </a:extLst>
            </a:blip>
            <a:srcRect l="52867" t="35289" r="23035" b="41444"/>
            <a:stretch/>
          </p:blipFill>
          <p:spPr bwMode="auto">
            <a:xfrm rot="16200000" flipH="1" flipV="1">
              <a:off x="9002470" y="759261"/>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eb, Address, Website, Internet, Symbol, Icon">
              <a:extLst>
                <a:ext uri="{FF2B5EF4-FFF2-40B4-BE49-F238E27FC236}">
                  <a16:creationId xmlns:a16="http://schemas.microsoft.com/office/drawing/2014/main" id="{337439A0-B1EB-48F9-BD84-DAA49D61333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43000"/>
                      </a14:imgEffect>
                      <a14:imgEffect>
                        <a14:brightnessContrast bright="80000"/>
                      </a14:imgEffect>
                    </a14:imgLayer>
                  </a14:imgProps>
                </a:ext>
                <a:ext uri="{28A0092B-C50C-407E-A947-70E740481C1C}">
                  <a14:useLocalDpi xmlns:a14="http://schemas.microsoft.com/office/drawing/2010/main" val="0"/>
                </a:ext>
              </a:extLst>
            </a:blip>
            <a:srcRect/>
            <a:stretch>
              <a:fillRect/>
            </a:stretch>
          </p:blipFill>
          <p:spPr bwMode="auto">
            <a:xfrm>
              <a:off x="9829626" y="1235062"/>
              <a:ext cx="1083129" cy="1083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9F4C87A4-3E12-4075-ADC7-028E42D2EAE1}"/>
              </a:ext>
            </a:extLst>
          </p:cNvPr>
          <p:cNvGrpSpPr/>
          <p:nvPr/>
        </p:nvGrpSpPr>
        <p:grpSpPr>
          <a:xfrm>
            <a:off x="8574996" y="2375766"/>
            <a:ext cx="2866769" cy="2767914"/>
            <a:chOff x="8574996" y="2375766"/>
            <a:chExt cx="2866769" cy="2767914"/>
          </a:xfrm>
        </p:grpSpPr>
        <p:pic>
          <p:nvPicPr>
            <p:cNvPr id="10" name="Picture 2" descr="Colorful puzzle pieces | Free SVG">
              <a:extLst>
                <a:ext uri="{FF2B5EF4-FFF2-40B4-BE49-F238E27FC236}">
                  <a16:creationId xmlns:a16="http://schemas.microsoft.com/office/drawing/2014/main" id="{045FFAA5-1BFB-4FFB-A51A-D6229F3D4519}"/>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52867" t="35289" r="23035" b="41444"/>
            <a:stretch/>
          </p:blipFill>
          <p:spPr bwMode="auto">
            <a:xfrm flipH="1" flipV="1">
              <a:off x="8574996" y="2375766"/>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ebsite Icons - Download Free Vector Icons | Noun Project">
              <a:extLst>
                <a:ext uri="{FF2B5EF4-FFF2-40B4-BE49-F238E27FC236}">
                  <a16:creationId xmlns:a16="http://schemas.microsoft.com/office/drawing/2014/main" id="{63E65D17-9DFA-47FF-A369-EE6CC47D9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3255" y="2702412"/>
              <a:ext cx="1515869" cy="15158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F09B2EEA-2ED5-49C4-9494-B5133A8556C1}"/>
              </a:ext>
            </a:extLst>
          </p:cNvPr>
          <p:cNvGrpSpPr/>
          <p:nvPr/>
        </p:nvGrpSpPr>
        <p:grpSpPr>
          <a:xfrm>
            <a:off x="7389340" y="345989"/>
            <a:ext cx="2866769" cy="2767914"/>
            <a:chOff x="7389340" y="345989"/>
            <a:chExt cx="2866769" cy="2767914"/>
          </a:xfrm>
        </p:grpSpPr>
        <p:pic>
          <p:nvPicPr>
            <p:cNvPr id="3074" name="Picture 2" descr="Colorful puzzle pieces | Free SVG">
              <a:extLst>
                <a:ext uri="{FF2B5EF4-FFF2-40B4-BE49-F238E27FC236}">
                  <a16:creationId xmlns:a16="http://schemas.microsoft.com/office/drawing/2014/main" id="{F387D676-B1A4-4869-BA6B-B28A034AA612}"/>
                </a:ext>
              </a:extLst>
            </p:cNvPr>
            <p:cNvPicPr>
              <a:picLocks noChangeAspect="1" noChangeArrowheads="1"/>
            </p:cNvPicPr>
            <p:nvPr/>
          </p:nvPicPr>
          <p:blipFill rotWithShape="1">
            <a:blip r:embed="rId9">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rcRect l="52867" t="35289" r="23035" b="41444"/>
            <a:stretch/>
          </p:blipFill>
          <p:spPr bwMode="auto">
            <a:xfrm>
              <a:off x="7389340" y="345989"/>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base Icons - Download Free Vector Icons | Noun Project">
              <a:extLst>
                <a:ext uri="{FF2B5EF4-FFF2-40B4-BE49-F238E27FC236}">
                  <a16:creationId xmlns:a16="http://schemas.microsoft.com/office/drawing/2014/main" id="{57A69B82-0BB7-4A1B-8771-0BF1AC919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0659" y="1090324"/>
              <a:ext cx="1289957" cy="12899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330F1CBE-D939-42AB-91A9-B5F288C2D438}"/>
              </a:ext>
            </a:extLst>
          </p:cNvPr>
          <p:cNvGrpSpPr/>
          <p:nvPr/>
        </p:nvGrpSpPr>
        <p:grpSpPr>
          <a:xfrm>
            <a:off x="7025390" y="1922068"/>
            <a:ext cx="2767914" cy="2866769"/>
            <a:chOff x="7025390" y="1922068"/>
            <a:chExt cx="2767914" cy="2866769"/>
          </a:xfrm>
        </p:grpSpPr>
        <p:pic>
          <p:nvPicPr>
            <p:cNvPr id="12" name="Picture 2" descr="Colorful puzzle pieces | Free SVG">
              <a:extLst>
                <a:ext uri="{FF2B5EF4-FFF2-40B4-BE49-F238E27FC236}">
                  <a16:creationId xmlns:a16="http://schemas.microsoft.com/office/drawing/2014/main" id="{C6244DE6-1192-440B-AB10-0DB6597EDD46}"/>
                </a:ext>
              </a:extLst>
            </p:cNvPr>
            <p:cNvPicPr>
              <a:picLocks noChangeAspect="1" noChangeArrowheads="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52867" t="35289" r="23035" b="41444"/>
            <a:stretch/>
          </p:blipFill>
          <p:spPr bwMode="auto">
            <a:xfrm rot="16200000">
              <a:off x="6975962" y="1971496"/>
              <a:ext cx="2866769" cy="276791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nteractive Screen Icons - Download Free Vector Icons | Noun Project">
              <a:extLst>
                <a:ext uri="{FF2B5EF4-FFF2-40B4-BE49-F238E27FC236}">
                  <a16:creationId xmlns:a16="http://schemas.microsoft.com/office/drawing/2014/main" id="{B37C0369-5BD8-4977-A33A-1B9709F5822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5500" b="90000" l="7000" r="93000">
                          <a14:foregroundMark x1="38000" y1="48500" x2="38000" y2="48500"/>
                          <a14:foregroundMark x1="51500" y1="44500" x2="51500" y2="44500"/>
                          <a14:foregroundMark x1="28000" y1="28000" x2="28000" y2="28000"/>
                          <a14:foregroundMark x1="33500" y1="33500" x2="33500" y2="33500"/>
                          <a14:foregroundMark x1="26500" y1="49000" x2="26500" y2="49000"/>
                          <a14:foregroundMark x1="12500" y1="48500" x2="12500" y2="48500"/>
                          <a14:foregroundMark x1="20000" y1="48000" x2="20000" y2="48000"/>
                          <a14:foregroundMark x1="7000" y1="49500" x2="7000" y2="49500"/>
                          <a14:foregroundMark x1="49500" y1="11500" x2="49500" y2="11500"/>
                          <a14:foregroundMark x1="42500" y1="11500" x2="42500" y2="11500"/>
                          <a14:foregroundMark x1="48000" y1="5500" x2="48000" y2="5500"/>
                          <a14:foregroundMark x1="73500" y1="26500" x2="73500" y2="26500"/>
                          <a14:foregroundMark x1="67500" y1="32500" x2="67500" y2="32500"/>
                          <a14:foregroundMark x1="50000" y1="25500" x2="50000" y2="25500"/>
                          <a14:foregroundMark x1="87000" y1="48500" x2="87000" y2="48500"/>
                          <a14:foregroundMark x1="93000" y1="47500" x2="93000" y2="47500"/>
                        </a14:backgroundRemoval>
                      </a14:imgEffect>
                    </a14:imgLayer>
                  </a14:imgProps>
                </a:ext>
                <a:ext uri="{28A0092B-C50C-407E-A947-70E740481C1C}">
                  <a14:useLocalDpi xmlns:a14="http://schemas.microsoft.com/office/drawing/2010/main" val="0"/>
                </a:ext>
              </a:extLst>
            </a:blip>
            <a:srcRect/>
            <a:stretch>
              <a:fillRect/>
            </a:stretch>
          </p:blipFill>
          <p:spPr bwMode="auto">
            <a:xfrm>
              <a:off x="7996615" y="2922622"/>
              <a:ext cx="1289957" cy="128995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Colorful puzzle pieces | Free SVG">
            <a:extLst>
              <a:ext uri="{FF2B5EF4-FFF2-40B4-BE49-F238E27FC236}">
                <a16:creationId xmlns:a16="http://schemas.microsoft.com/office/drawing/2014/main" id="{E659D50E-224D-4804-80D1-BE820DDF2A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67883" y="-1401463"/>
            <a:ext cx="11896575" cy="1189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6634708" cy="4095604"/>
          </a:xfrm>
        </p:spPr>
        <p:txBody>
          <a:bodyPr/>
          <a:lstStyle/>
          <a:p>
            <a:r>
              <a:rPr lang="en-US" sz="3600" dirty="0">
                <a:solidFill>
                  <a:schemeClr val="bg1">
                    <a:lumMod val="50000"/>
                  </a:schemeClr>
                </a:solidFill>
                <a:latin typeface="+mn-lt"/>
              </a:rPr>
              <a:t>Stand on the shoulders of giants</a:t>
            </a:r>
          </a:p>
          <a:p>
            <a:r>
              <a:rPr lang="en-US" sz="3600" dirty="0">
                <a:solidFill>
                  <a:schemeClr val="tx1"/>
                </a:solidFill>
                <a:latin typeface="+mn-lt"/>
              </a:rPr>
              <a:t>Customizable</a:t>
            </a:r>
          </a:p>
          <a:p>
            <a:r>
              <a:rPr lang="en-US" sz="3600" dirty="0">
                <a:solidFill>
                  <a:schemeClr val="bg1">
                    <a:lumMod val="50000"/>
                  </a:schemeClr>
                </a:solidFill>
                <a:latin typeface="+mn-lt"/>
              </a:rPr>
              <a:t>Community</a:t>
            </a:r>
            <a:endParaRPr lang="en-US" sz="3600" dirty="0">
              <a:solidFill>
                <a:schemeClr val="tx1"/>
              </a:solidFill>
              <a:latin typeface="+mn-lt"/>
            </a:endParaRPr>
          </a:p>
          <a:p>
            <a:endParaRPr lang="en-US" sz="3600" dirty="0">
              <a:solidFill>
                <a:schemeClr val="bg1">
                  <a:lumMod val="50000"/>
                </a:schemeClr>
              </a:solidFill>
              <a:latin typeface="+mn-lt"/>
            </a:endParaRPr>
          </a:p>
          <a:p>
            <a:endParaRPr lang="en-US" dirty="0"/>
          </a:p>
          <a:p>
            <a:endParaRPr lang="en-US" dirty="0"/>
          </a:p>
          <a:p>
            <a:endParaRPr lang="en-US" dirty="0"/>
          </a:p>
        </p:txBody>
      </p:sp>
      <p:pic>
        <p:nvPicPr>
          <p:cNvPr id="8196" name="Picture 4">
            <a:extLst>
              <a:ext uri="{FF2B5EF4-FFF2-40B4-BE49-F238E27FC236}">
                <a16:creationId xmlns:a16="http://schemas.microsoft.com/office/drawing/2014/main" id="{EE84A3A6-4B14-461D-B6A2-423B70CF3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451" y="1095781"/>
            <a:ext cx="2678420" cy="178561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8EB2248-F26A-4974-8FAC-AD572AEF6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7348" y="4435479"/>
            <a:ext cx="2372232" cy="15814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3CFFE1A1-FB49-44F7-ADAB-778396A58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818" y="2546424"/>
            <a:ext cx="2860776" cy="190718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50A725F8-48BE-41F5-9C2B-EE0D23B503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252" y="1095780"/>
            <a:ext cx="2476748" cy="165116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AB32FD1-D958-4F5B-997F-0ECC9204D13D}"/>
              </a:ext>
            </a:extLst>
          </p:cNvPr>
          <p:cNvSpPr/>
          <p:nvPr/>
        </p:nvSpPr>
        <p:spPr>
          <a:xfrm rot="18403522">
            <a:off x="9908686" y="2612340"/>
            <a:ext cx="838899" cy="343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2EB321E-80D9-461D-BCA0-3CD24BBC53AB}"/>
              </a:ext>
            </a:extLst>
          </p:cNvPr>
          <p:cNvSpPr/>
          <p:nvPr/>
        </p:nvSpPr>
        <p:spPr>
          <a:xfrm rot="3196478" flipH="1">
            <a:off x="7820600" y="2467110"/>
            <a:ext cx="838899" cy="343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66DCEE8-1E64-429E-B6C0-3AA45525E6BD}"/>
              </a:ext>
            </a:extLst>
          </p:cNvPr>
          <p:cNvSpPr/>
          <p:nvPr/>
        </p:nvSpPr>
        <p:spPr>
          <a:xfrm rot="16200000" flipH="1">
            <a:off x="8921756" y="4263504"/>
            <a:ext cx="838899" cy="343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51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2500"/>
                                  </p:stCondLst>
                                  <p:childTnLst>
                                    <p:set>
                                      <p:cBhvr>
                                        <p:cTn id="12" dur="1" fill="hold">
                                          <p:stCondLst>
                                            <p:cond delay="0"/>
                                          </p:stCondLst>
                                        </p:cTn>
                                        <p:tgtEl>
                                          <p:spTgt spid="8202"/>
                                        </p:tgtEl>
                                        <p:attrNameLst>
                                          <p:attrName>style.visibility</p:attrName>
                                        </p:attrNameLst>
                                      </p:cBhvr>
                                      <p:to>
                                        <p:strVal val="visible"/>
                                      </p:to>
                                    </p:set>
                                    <p:animEffect transition="in" filter="fade">
                                      <p:cBhvr>
                                        <p:cTn id="13" dur="500"/>
                                        <p:tgtEl>
                                          <p:spTgt spid="8202"/>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2500"/>
                                  </p:stCondLst>
                                  <p:childTnLst>
                                    <p:set>
                                      <p:cBhvr>
                                        <p:cTn id="21" dur="1" fill="hold">
                                          <p:stCondLst>
                                            <p:cond delay="0"/>
                                          </p:stCondLst>
                                        </p:cTn>
                                        <p:tgtEl>
                                          <p:spTgt spid="8198"/>
                                        </p:tgtEl>
                                        <p:attrNameLst>
                                          <p:attrName>style.visibility</p:attrName>
                                        </p:attrNameLst>
                                      </p:cBhvr>
                                      <p:to>
                                        <p:strVal val="visible"/>
                                      </p:to>
                                    </p:set>
                                    <p:animEffect transition="in" filter="fade">
                                      <p:cBhvr>
                                        <p:cTn id="2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Open-Source</a:t>
            </a:r>
          </a:p>
        </p:txBody>
      </p:sp>
      <p:sp>
        <p:nvSpPr>
          <p:cNvPr id="5" name="Content Placeholder 4">
            <a:extLst>
              <a:ext uri="{FF2B5EF4-FFF2-40B4-BE49-F238E27FC236}">
                <a16:creationId xmlns:a16="http://schemas.microsoft.com/office/drawing/2014/main" id="{7EA383DC-7D5A-4441-8D9A-773F7AA90645}"/>
              </a:ext>
            </a:extLst>
          </p:cNvPr>
          <p:cNvSpPr>
            <a:spLocks noGrp="1"/>
          </p:cNvSpPr>
          <p:nvPr>
            <p:ph idx="1"/>
          </p:nvPr>
        </p:nvSpPr>
        <p:spPr>
          <a:xfrm>
            <a:off x="750235" y="1921363"/>
            <a:ext cx="5506120" cy="4095604"/>
          </a:xfrm>
        </p:spPr>
        <p:txBody>
          <a:bodyPr/>
          <a:lstStyle/>
          <a:p>
            <a:r>
              <a:rPr lang="en-US" sz="3600" dirty="0">
                <a:solidFill>
                  <a:schemeClr val="bg1">
                    <a:lumMod val="50000"/>
                  </a:schemeClr>
                </a:solidFill>
                <a:latin typeface="+mn-lt"/>
              </a:rPr>
              <a:t>Stand on the shoulders of giants</a:t>
            </a:r>
          </a:p>
          <a:p>
            <a:r>
              <a:rPr lang="en-US" sz="3600" dirty="0">
                <a:solidFill>
                  <a:schemeClr val="bg1">
                    <a:lumMod val="50000"/>
                  </a:schemeClr>
                </a:solidFill>
                <a:latin typeface="+mn-lt"/>
              </a:rPr>
              <a:t>Customizable</a:t>
            </a:r>
          </a:p>
          <a:p>
            <a:r>
              <a:rPr lang="en-US" sz="3600" dirty="0">
                <a:solidFill>
                  <a:schemeClr val="tx1"/>
                </a:solidFill>
                <a:latin typeface="+mn-lt"/>
              </a:rPr>
              <a:t>Community</a:t>
            </a:r>
          </a:p>
          <a:p>
            <a:endParaRPr lang="en-US" sz="3600" dirty="0">
              <a:solidFill>
                <a:schemeClr val="tx1"/>
              </a:solidFill>
              <a:latin typeface="+mn-lt"/>
            </a:endParaRPr>
          </a:p>
          <a:p>
            <a:endParaRPr lang="en-US" dirty="0"/>
          </a:p>
          <a:p>
            <a:endParaRPr lang="en-US" dirty="0"/>
          </a:p>
          <a:p>
            <a:endParaRPr lang="en-US" dirty="0"/>
          </a:p>
        </p:txBody>
      </p:sp>
      <p:pic>
        <p:nvPicPr>
          <p:cNvPr id="9222" name="Picture 6" descr="Announcing the launch of Collectives™ on Stack Overflow - Stack Overflow  Blog">
            <a:extLst>
              <a:ext uri="{FF2B5EF4-FFF2-40B4-BE49-F238E27FC236}">
                <a16:creationId xmlns:a16="http://schemas.microsoft.com/office/drawing/2014/main" id="{82AF2C6C-A201-4FD0-8475-BD5EA16E0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659" y="714522"/>
            <a:ext cx="3448050" cy="181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24E0BF3-11B0-45CE-955A-4DBBC200A969}"/>
              </a:ext>
            </a:extLst>
          </p:cNvPr>
          <p:cNvPicPr>
            <a:picLocks noChangeAspect="1"/>
          </p:cNvPicPr>
          <p:nvPr/>
        </p:nvPicPr>
        <p:blipFill>
          <a:blip r:embed="rId4"/>
          <a:stretch>
            <a:fillRect/>
          </a:stretch>
        </p:blipFill>
        <p:spPr>
          <a:xfrm>
            <a:off x="6502717" y="2888835"/>
            <a:ext cx="2558683" cy="2888835"/>
          </a:xfrm>
          <a:prstGeom prst="rect">
            <a:avLst/>
          </a:prstGeom>
        </p:spPr>
      </p:pic>
      <p:pic>
        <p:nvPicPr>
          <p:cNvPr id="9" name="Picture 8">
            <a:extLst>
              <a:ext uri="{FF2B5EF4-FFF2-40B4-BE49-F238E27FC236}">
                <a16:creationId xmlns:a16="http://schemas.microsoft.com/office/drawing/2014/main" id="{9B98CECB-318E-4BFF-A4A2-82ADA1963AB1}"/>
              </a:ext>
            </a:extLst>
          </p:cNvPr>
          <p:cNvPicPr>
            <a:picLocks noChangeAspect="1"/>
          </p:cNvPicPr>
          <p:nvPr/>
        </p:nvPicPr>
        <p:blipFill>
          <a:blip r:embed="rId5"/>
          <a:stretch>
            <a:fillRect/>
          </a:stretch>
        </p:blipFill>
        <p:spPr>
          <a:xfrm>
            <a:off x="9307763" y="2034801"/>
            <a:ext cx="2558683" cy="3782562"/>
          </a:xfrm>
          <a:prstGeom prst="rect">
            <a:avLst/>
          </a:prstGeom>
        </p:spPr>
      </p:pic>
    </p:spTree>
    <p:extLst>
      <p:ext uri="{BB962C8B-B14F-4D97-AF65-F5344CB8AC3E}">
        <p14:creationId xmlns:p14="http://schemas.microsoft.com/office/powerpoint/2010/main" val="16222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Tree>
    <p:extLst>
      <p:ext uri="{BB962C8B-B14F-4D97-AF65-F5344CB8AC3E}">
        <p14:creationId xmlns:p14="http://schemas.microsoft.com/office/powerpoint/2010/main" val="262551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y great white whale by Zachary Kanin">
            <a:extLst>
              <a:ext uri="{FF2B5EF4-FFF2-40B4-BE49-F238E27FC236}">
                <a16:creationId xmlns:a16="http://schemas.microsoft.com/office/drawing/2014/main" id="{FD3BEA61-65A2-4EF8-959A-7C46DA0DC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227347" y="1174619"/>
            <a:ext cx="5737306" cy="501014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73270A3-3AFD-483B-B338-0C11CAA9184F}"/>
              </a:ext>
            </a:extLst>
          </p:cNvPr>
          <p:cNvGrpSpPr/>
          <p:nvPr/>
        </p:nvGrpSpPr>
        <p:grpSpPr>
          <a:xfrm>
            <a:off x="2075950" y="1921363"/>
            <a:ext cx="2653670" cy="3727538"/>
            <a:chOff x="2075950" y="1921363"/>
            <a:chExt cx="2653670" cy="3727538"/>
          </a:xfrm>
          <a:effectLst>
            <a:outerShdw blurRad="50800" dist="38100" dir="13500000" algn="br" rotWithShape="0">
              <a:prstClr val="black">
                <a:alpha val="40000"/>
              </a:prstClr>
            </a:outerShdw>
          </a:effectLst>
        </p:grpSpPr>
        <p:pic>
          <p:nvPicPr>
            <p:cNvPr id="9" name="Picture 8">
              <a:extLst>
                <a:ext uri="{FF2B5EF4-FFF2-40B4-BE49-F238E27FC236}">
                  <a16:creationId xmlns:a16="http://schemas.microsoft.com/office/drawing/2014/main" id="{B6D5E062-B064-44C9-8A49-778E3EE6A9B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00" b="77667" l="5500" r="53000">
                          <a14:foregroundMark x1="53083" y1="12333" x2="42917" y2="10000"/>
                          <a14:foregroundMark x1="42917" y1="10000" x2="34250" y2="41583"/>
                          <a14:foregroundMark x1="34250" y1="41583" x2="20917" y2="58000"/>
                          <a14:foregroundMark x1="20917" y1="58000" x2="20417" y2="58250"/>
                          <a14:foregroundMark x1="45833" y1="10500" x2="48250" y2="5750"/>
                          <a14:foregroundMark x1="44167" y1="9083" x2="51000" y2="5417"/>
                          <a14:foregroundMark x1="34083" y1="67500" x2="33750" y2="77667"/>
                          <a14:foregroundMark x1="38583" y1="68250" x2="38583" y2="77083"/>
                          <a14:foregroundMark x1="47250" y1="2250" x2="46667" y2="2000"/>
                        </a14:backgroundRemoval>
                      </a14:imgEffect>
                    </a14:imgLayer>
                  </a14:imgProps>
                </a:ext>
                <a:ext uri="{28A0092B-C50C-407E-A947-70E740481C1C}">
                  <a14:useLocalDpi xmlns:a14="http://schemas.microsoft.com/office/drawing/2010/main" val="0"/>
                </a:ext>
              </a:extLst>
            </a:blip>
            <a:srcRect t="775" r="44703" b="21550"/>
            <a:stretch/>
          </p:blipFill>
          <p:spPr bwMode="auto">
            <a:xfrm>
              <a:off x="2075950" y="1921363"/>
              <a:ext cx="2653670" cy="3727538"/>
            </a:xfrm>
            <a:custGeom>
              <a:avLst/>
              <a:gdLst>
                <a:gd name="connsiteX0" fmla="*/ 2653670 w 2653670"/>
                <a:gd name="connsiteY0" fmla="*/ 0 h 3727538"/>
                <a:gd name="connsiteX1" fmla="*/ 0 w 2653670"/>
                <a:gd name="connsiteY1" fmla="*/ 0 h 3727538"/>
                <a:gd name="connsiteX2" fmla="*/ 0 w 2653670"/>
                <a:gd name="connsiteY2" fmla="*/ 3727538 h 3727538"/>
                <a:gd name="connsiteX3" fmla="*/ 2065128 w 2653670"/>
                <a:gd name="connsiteY3" fmla="*/ 3727538 h 3727538"/>
                <a:gd name="connsiteX4" fmla="*/ 2065128 w 2653670"/>
                <a:gd name="connsiteY4" fmla="*/ 802523 h 3727538"/>
                <a:gd name="connsiteX5" fmla="*/ 2653670 w 2653670"/>
                <a:gd name="connsiteY5" fmla="*/ 802523 h 37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3670" h="3727538">
                  <a:moveTo>
                    <a:pt x="2653670" y="0"/>
                  </a:moveTo>
                  <a:lnTo>
                    <a:pt x="0" y="0"/>
                  </a:lnTo>
                  <a:lnTo>
                    <a:pt x="0" y="3727538"/>
                  </a:lnTo>
                  <a:lnTo>
                    <a:pt x="2065128" y="3727538"/>
                  </a:lnTo>
                  <a:lnTo>
                    <a:pt x="2065128" y="802523"/>
                  </a:lnTo>
                  <a:lnTo>
                    <a:pt x="2653670" y="802523"/>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EF485E8-D892-4C7A-8CF6-F45801CE6C61}"/>
                </a:ext>
              </a:extLst>
            </p:cNvPr>
            <p:cNvGrpSpPr/>
            <p:nvPr/>
          </p:nvGrpSpPr>
          <p:grpSpPr>
            <a:xfrm>
              <a:off x="4322490" y="2221706"/>
              <a:ext cx="96671" cy="143281"/>
              <a:chOff x="4322490" y="2221706"/>
              <a:chExt cx="96671" cy="143281"/>
            </a:xfrm>
          </p:grpSpPr>
          <p:sp>
            <p:nvSpPr>
              <p:cNvPr id="4" name="Oval 3">
                <a:extLst>
                  <a:ext uri="{FF2B5EF4-FFF2-40B4-BE49-F238E27FC236}">
                    <a16:creationId xmlns:a16="http://schemas.microsoft.com/office/drawing/2014/main" id="{68DEB2D1-8D89-48E5-BA2C-3B2D472DE304}"/>
                  </a:ext>
                </a:extLst>
              </p:cNvPr>
              <p:cNvSpPr/>
              <p:nvPr/>
            </p:nvSpPr>
            <p:spPr>
              <a:xfrm>
                <a:off x="4328248" y="2249108"/>
                <a:ext cx="90913" cy="84325"/>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DBFB6FE-13B6-4436-9D16-B61D32C28E80}"/>
                  </a:ext>
                </a:extLst>
              </p:cNvPr>
              <p:cNvCxnSpPr>
                <a:cxnSpLocks/>
              </p:cNvCxnSpPr>
              <p:nvPr/>
            </p:nvCxnSpPr>
            <p:spPr>
              <a:xfrm flipH="1" flipV="1">
                <a:off x="4328912" y="2234055"/>
                <a:ext cx="6892"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00B3582-8DB0-4C04-B0CD-6D4786E9CCAA}"/>
                  </a:ext>
                </a:extLst>
              </p:cNvPr>
              <p:cNvCxnSpPr>
                <a:cxnSpLocks/>
                <a:endCxn id="4" idx="0"/>
              </p:cNvCxnSpPr>
              <p:nvPr/>
            </p:nvCxnSpPr>
            <p:spPr>
              <a:xfrm>
                <a:off x="4373705" y="2221706"/>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005F0BD-DC7E-4DA2-9CE1-8C6416D950A4}"/>
                  </a:ext>
                </a:extLst>
              </p:cNvPr>
              <p:cNvCxnSpPr>
                <a:cxnSpLocks/>
                <a:endCxn id="4" idx="7"/>
              </p:cNvCxnSpPr>
              <p:nvPr/>
            </p:nvCxnSpPr>
            <p:spPr>
              <a:xfrm flipH="1">
                <a:off x="4405847" y="2234055"/>
                <a:ext cx="13314"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D30D5F6-B30B-4311-8E1D-6920F77F4B98}"/>
                  </a:ext>
                </a:extLst>
              </p:cNvPr>
              <p:cNvCxnSpPr>
                <a:cxnSpLocks/>
              </p:cNvCxnSpPr>
              <p:nvPr/>
            </p:nvCxnSpPr>
            <p:spPr>
              <a:xfrm flipH="1">
                <a:off x="4322490" y="2322941"/>
                <a:ext cx="13314"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23403AB-999F-45C1-B862-3757A5D8705D}"/>
                  </a:ext>
                </a:extLst>
              </p:cNvPr>
              <p:cNvCxnSpPr>
                <a:cxnSpLocks/>
              </p:cNvCxnSpPr>
              <p:nvPr/>
            </p:nvCxnSpPr>
            <p:spPr>
              <a:xfrm>
                <a:off x="4372901" y="2337585"/>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2EB620-EF4A-4EFA-8FF9-9E96B6A2ADD0}"/>
                  </a:ext>
                </a:extLst>
              </p:cNvPr>
              <p:cNvCxnSpPr>
                <a:cxnSpLocks/>
              </p:cNvCxnSpPr>
              <p:nvPr/>
            </p:nvCxnSpPr>
            <p:spPr>
              <a:xfrm flipH="1" flipV="1">
                <a:off x="4399493" y="2329294"/>
                <a:ext cx="13314" cy="27402"/>
              </a:xfrm>
              <a:prstGeom prst="line">
                <a:avLst/>
              </a:prstGeom>
              <a:ln w="12700"/>
            </p:spPr>
            <p:style>
              <a:lnRef idx="1">
                <a:schemeClr val="dk1"/>
              </a:lnRef>
              <a:fillRef idx="0">
                <a:schemeClr val="dk1"/>
              </a:fillRef>
              <a:effectRef idx="0">
                <a:schemeClr val="dk1"/>
              </a:effectRef>
              <a:fontRef idx="minor">
                <a:schemeClr val="tx1"/>
              </a:fontRef>
            </p:style>
          </p:cxnSp>
        </p:grpSp>
      </p:grpSp>
      <p:pic>
        <p:nvPicPr>
          <p:cNvPr id="32" name="Picture 2" descr="My great white whale by Zachary Kanin">
            <a:extLst>
              <a:ext uri="{FF2B5EF4-FFF2-40B4-BE49-F238E27FC236}">
                <a16:creationId xmlns:a16="http://schemas.microsoft.com/office/drawing/2014/main" id="{0B70C0AD-2239-4AD9-90D0-B0913F27F29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8697" b="87370" l="70533" r="94364">
                        <a14:foregroundMark x1="80889" y1="62595" x2="81000" y2="62850"/>
                        <a14:foregroundMark x1="83556" y1="61832" x2="82667" y2="60560"/>
                        <a14:foregroundMark x1="73667" y1="71247" x2="73000" y2="72137"/>
                        <a14:foregroundMark x1="73444" y1="71501" x2="73889" y2="70992"/>
                        <a14:foregroundMark x1="83333" y1="72392" x2="84000" y2="73919"/>
                        <a14:foregroundMark x1="77111" y1="80407" x2="75889" y2="82061"/>
                        <a14:foregroundMark x1="88778" y1="82824" x2="88444" y2="82316"/>
                        <a14:backgroundMark x1="74222" y1="62850" x2="75000" y2="61450"/>
                        <a14:backgroundMark x1="73333" y1="61069" x2="73556" y2="62595"/>
                        <a14:backgroundMark x1="77222" y1="60560" x2="76222" y2="62087"/>
                      </a14:backgroundRemoval>
                    </a14:imgEffect>
                    <a14:imgEffect>
                      <a14:sharpenSoften amount="8000"/>
                    </a14:imgEffect>
                    <a14:imgEffect>
                      <a14:brightnessContrast bright="-89000"/>
                    </a14:imgEffect>
                  </a14:imgLayer>
                </a14:imgProps>
              </a:ext>
              <a:ext uri="{28A0092B-C50C-407E-A947-70E740481C1C}">
                <a14:useLocalDpi xmlns:a14="http://schemas.microsoft.com/office/drawing/2010/main" val="0"/>
              </a:ext>
            </a:extLst>
          </a:blip>
          <a:srcRect l="67554" t="55113" r="2657" b="9046"/>
          <a:stretch/>
        </p:blipFill>
        <p:spPr bwMode="auto">
          <a:xfrm>
            <a:off x="7108234" y="3936650"/>
            <a:ext cx="1709089" cy="179566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A71F89F-C9D9-450F-96B4-A9E7040ABD77}"/>
              </a:ext>
            </a:extLst>
          </p:cNvPr>
          <p:cNvSpPr txBox="1"/>
          <p:nvPr/>
        </p:nvSpPr>
        <p:spPr>
          <a:xfrm>
            <a:off x="4278689" y="2185834"/>
            <a:ext cx="202299" cy="169277"/>
          </a:xfrm>
          <a:prstGeom prst="rect">
            <a:avLst/>
          </a:prstGeom>
          <a:noFill/>
        </p:spPr>
        <p:txBody>
          <a:bodyPr wrap="none" rtlCol="0">
            <a:spAutoFit/>
          </a:bodyPr>
          <a:lstStyle/>
          <a:p>
            <a:r>
              <a:rPr lang="en-US" sz="500" dirty="0"/>
              <a:t>.</a:t>
            </a:r>
            <a:endParaRPr lang="en-US" sz="2400" dirty="0"/>
          </a:p>
        </p:txBody>
      </p:sp>
      <p:sp>
        <p:nvSpPr>
          <p:cNvPr id="29" name="Title 28">
            <a:extLst>
              <a:ext uri="{FF2B5EF4-FFF2-40B4-BE49-F238E27FC236}">
                <a16:creationId xmlns:a16="http://schemas.microsoft.com/office/drawing/2014/main" id="{CD776F67-FA62-4106-B155-55662AA87A8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0262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AC3A93-E730-4C44-AA50-B76DEF80B5CE}"/>
              </a:ext>
            </a:extLst>
          </p:cNvPr>
          <p:cNvSpPr/>
          <p:nvPr/>
        </p:nvSpPr>
        <p:spPr>
          <a:xfrm>
            <a:off x="5307921" y="1082541"/>
            <a:ext cx="2100255" cy="1015663"/>
          </a:xfrm>
          <a:prstGeom prst="rect">
            <a:avLst/>
          </a:prstGeom>
        </p:spPr>
        <p:txBody>
          <a:bodyPr wrap="none">
            <a:spAutoFit/>
          </a:bodyPr>
          <a:lstStyle/>
          <a:p>
            <a:r>
              <a:rPr lang="en-US" sz="6000" dirty="0">
                <a:solidFill>
                  <a:srgbClr val="4A66AC"/>
                </a:solidFill>
                <a:latin typeface="Arial Rounded MT Bold" panose="020F0704030504030204" pitchFamily="34" charset="77"/>
                <a:ea typeface="+mj-ea"/>
                <a:cs typeface="Arial" panose="020B0604020202020204" pitchFamily="34" charset="0"/>
              </a:rPr>
              <a:t>Build</a:t>
            </a:r>
            <a:endParaRPr lang="en-US" sz="2800" dirty="0">
              <a:solidFill>
                <a:srgbClr val="4A66AC"/>
              </a:solidFill>
            </a:endParaRPr>
          </a:p>
        </p:txBody>
      </p:sp>
      <p:sp>
        <p:nvSpPr>
          <p:cNvPr id="8" name="Content Placeholder 3">
            <a:extLst>
              <a:ext uri="{FF2B5EF4-FFF2-40B4-BE49-F238E27FC236}">
                <a16:creationId xmlns:a16="http://schemas.microsoft.com/office/drawing/2014/main" id="{5D8760C3-6C4D-4355-8210-3EC23D5A422D}"/>
              </a:ext>
            </a:extLst>
          </p:cNvPr>
          <p:cNvSpPr txBox="1">
            <a:spLocks/>
          </p:cNvSpPr>
          <p:nvPr/>
        </p:nvSpPr>
        <p:spPr bwMode="auto">
          <a:xfrm>
            <a:off x="2908895" y="2091869"/>
            <a:ext cx="6639117" cy="3373344"/>
          </a:xfrm>
          <a:prstGeom prst="wedgeRoundRectCallout">
            <a:avLst>
              <a:gd name="adj1" fmla="val -35660"/>
              <a:gd name="adj2" fmla="val -21692"/>
              <a:gd name="adj3" fmla="val 16667"/>
            </a:avLst>
          </a:prstGeom>
          <a:solidFill>
            <a:srgbClr val="4A66AC"/>
          </a:solidFill>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chemeClr val="bg1"/>
                </a:solidFill>
              </a:rPr>
              <a:t>Coding not a common skillset in laboratory personnel</a:t>
            </a:r>
          </a:p>
          <a:p>
            <a:r>
              <a:rPr lang="en-US" sz="3600" dirty="0">
                <a:solidFill>
                  <a:schemeClr val="bg1"/>
                </a:solidFill>
              </a:rPr>
              <a:t>"Risky" lab owns the continued maintenance</a:t>
            </a:r>
          </a:p>
        </p:txBody>
      </p:sp>
      <p:grpSp>
        <p:nvGrpSpPr>
          <p:cNvPr id="15" name="Group 14">
            <a:extLst>
              <a:ext uri="{FF2B5EF4-FFF2-40B4-BE49-F238E27FC236}">
                <a16:creationId xmlns:a16="http://schemas.microsoft.com/office/drawing/2014/main" id="{687B880A-62E3-4CA0-8DCC-36DA7B013AF5}"/>
              </a:ext>
            </a:extLst>
          </p:cNvPr>
          <p:cNvGrpSpPr/>
          <p:nvPr/>
        </p:nvGrpSpPr>
        <p:grpSpPr>
          <a:xfrm rot="1356023">
            <a:off x="8484966" y="3979011"/>
            <a:ext cx="3392243" cy="2316095"/>
            <a:chOff x="1313120" y="1279876"/>
            <a:chExt cx="2264735" cy="2051756"/>
          </a:xfrm>
          <a:solidFill>
            <a:srgbClr val="FFFF00"/>
          </a:solidFill>
        </p:grpSpPr>
        <p:sp>
          <p:nvSpPr>
            <p:cNvPr id="16" name="Explosion: 14 Points 15">
              <a:extLst>
                <a:ext uri="{FF2B5EF4-FFF2-40B4-BE49-F238E27FC236}">
                  <a16:creationId xmlns:a16="http://schemas.microsoft.com/office/drawing/2014/main" id="{0B8F746A-983A-4932-BA30-5F4634AA47FF}"/>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solidFill>
              <a:srgbClr val="00E200"/>
            </a:solid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Box 16">
              <a:extLst>
                <a:ext uri="{FF2B5EF4-FFF2-40B4-BE49-F238E27FC236}">
                  <a16:creationId xmlns:a16="http://schemas.microsoft.com/office/drawing/2014/main" id="{B22F4A0B-2D68-48CD-A12B-6F0D6DDFFE53}"/>
                </a:ext>
              </a:extLst>
            </p:cNvPr>
            <p:cNvSpPr txBox="1"/>
            <p:nvPr/>
          </p:nvSpPr>
          <p:spPr>
            <a:xfrm rot="21070694">
              <a:off x="1604134" y="1761972"/>
              <a:ext cx="1588897" cy="1569660"/>
            </a:xfrm>
            <a:prstGeom prst="rect">
              <a:avLst/>
            </a:prstGeom>
            <a:noFill/>
          </p:spPr>
          <p:txBody>
            <a:bodyPr wrap="square" rtlCol="0">
              <a:spAutoFit/>
            </a:bodyPr>
            <a:lstStyle/>
            <a:p>
              <a:pPr algn="ctr"/>
              <a:r>
                <a:rPr lang="en-US" sz="2400" dirty="0">
                  <a:latin typeface="Comic Sans MS" panose="030F0702030302020204" pitchFamily="66" charset="0"/>
                </a:rPr>
                <a:t>Software Engineering Practices</a:t>
              </a:r>
            </a:p>
          </p:txBody>
        </p:sp>
      </p:grpSp>
      <p:sp>
        <p:nvSpPr>
          <p:cNvPr id="10" name="Content Placeholder 3">
            <a:extLst>
              <a:ext uri="{FF2B5EF4-FFF2-40B4-BE49-F238E27FC236}">
                <a16:creationId xmlns:a16="http://schemas.microsoft.com/office/drawing/2014/main" id="{EB1A5F20-0B0E-4572-B6E3-61667B246D45}"/>
              </a:ext>
            </a:extLst>
          </p:cNvPr>
          <p:cNvSpPr txBox="1">
            <a:spLocks/>
          </p:cNvSpPr>
          <p:nvPr/>
        </p:nvSpPr>
        <p:spPr bwMode="auto">
          <a:xfrm>
            <a:off x="2989650" y="2173244"/>
            <a:ext cx="5149934" cy="177428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FFFF00"/>
                </a:solidFill>
              </a:rPr>
              <a:t>Coding not a common skillset in laboratory personnel</a:t>
            </a:r>
          </a:p>
        </p:txBody>
      </p:sp>
      <p:sp>
        <p:nvSpPr>
          <p:cNvPr id="11" name="Content Placeholder 3">
            <a:extLst>
              <a:ext uri="{FF2B5EF4-FFF2-40B4-BE49-F238E27FC236}">
                <a16:creationId xmlns:a16="http://schemas.microsoft.com/office/drawing/2014/main" id="{B50EDB69-14C0-4F9F-B37B-0AD9644AD1F3}"/>
              </a:ext>
            </a:extLst>
          </p:cNvPr>
          <p:cNvSpPr txBox="1">
            <a:spLocks/>
          </p:cNvSpPr>
          <p:nvPr/>
        </p:nvSpPr>
        <p:spPr bwMode="auto">
          <a:xfrm>
            <a:off x="3014100" y="3805711"/>
            <a:ext cx="5323950" cy="1228233"/>
          </a:xfrm>
          <a:prstGeom prst="wedgeRoundRectCallout">
            <a:avLst>
              <a:gd name="adj1" fmla="val -35660"/>
              <a:gd name="adj2" fmla="val -21692"/>
              <a:gd name="adj3" fmla="val 16667"/>
            </a:avLst>
          </a:prstGeom>
          <a:solidFill>
            <a:srgbClr val="4A66AC"/>
          </a:solidFill>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dk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dk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dk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sz="3600" dirty="0">
                <a:solidFill>
                  <a:srgbClr val="39C451"/>
                </a:solidFill>
              </a:rPr>
              <a:t>"Risky" lab owns the continued maintenance</a:t>
            </a:r>
          </a:p>
        </p:txBody>
      </p:sp>
      <p:grpSp>
        <p:nvGrpSpPr>
          <p:cNvPr id="4" name="Group 3">
            <a:extLst>
              <a:ext uri="{FF2B5EF4-FFF2-40B4-BE49-F238E27FC236}">
                <a16:creationId xmlns:a16="http://schemas.microsoft.com/office/drawing/2014/main" id="{FFB74A2B-923C-488F-9E5D-A89EF7DDC5DE}"/>
              </a:ext>
            </a:extLst>
          </p:cNvPr>
          <p:cNvGrpSpPr/>
          <p:nvPr/>
        </p:nvGrpSpPr>
        <p:grpSpPr>
          <a:xfrm rot="840299">
            <a:off x="323799" y="579982"/>
            <a:ext cx="3438632" cy="2619025"/>
            <a:chOff x="1313120" y="1279876"/>
            <a:chExt cx="2264735" cy="1984920"/>
          </a:xfrm>
          <a:solidFill>
            <a:srgbClr val="FFFF00"/>
          </a:solidFill>
        </p:grpSpPr>
        <p:sp>
          <p:nvSpPr>
            <p:cNvPr id="2" name="Explosion: 14 Points 1">
              <a:extLst>
                <a:ext uri="{FF2B5EF4-FFF2-40B4-BE49-F238E27FC236}">
                  <a16:creationId xmlns:a16="http://schemas.microsoft.com/office/drawing/2014/main" id="{B50B7D2D-68FF-4A83-A00D-7E627F731924}"/>
                </a:ext>
              </a:extLst>
            </p:cNvPr>
            <p:cNvSpPr/>
            <p:nvPr/>
          </p:nvSpPr>
          <p:spPr>
            <a:xfrm rot="548184">
              <a:off x="1313120" y="1279876"/>
              <a:ext cx="2264735" cy="1984920"/>
            </a:xfrm>
            <a:custGeom>
              <a:avLst/>
              <a:gdLst>
                <a:gd name="connsiteX0" fmla="*/ 1201777 w 2264735"/>
                <a:gd name="connsiteY0" fmla="*/ 399005 h 1984920"/>
                <a:gd name="connsiteX1" fmla="*/ 1550714 w 2264735"/>
                <a:gd name="connsiteY1" fmla="*/ 0 h 1984920"/>
                <a:gd name="connsiteX2" fmla="*/ 1522929 w 2264735"/>
                <a:gd name="connsiteY2" fmla="*/ 530874 h 1984920"/>
                <a:gd name="connsiteX3" fmla="*/ 1888013 w 2264735"/>
                <a:gd name="connsiteY3" fmla="*/ 291489 h 1984920"/>
                <a:gd name="connsiteX4" fmla="*/ 1717424 w 2264735"/>
                <a:gd name="connsiteY4" fmla="*/ 600254 h 1984920"/>
                <a:gd name="connsiteX5" fmla="*/ 2264735 w 2264735"/>
                <a:gd name="connsiteY5" fmla="*/ 610638 h 1984920"/>
                <a:gd name="connsiteX6" fmla="*/ 1780857 w 2264735"/>
                <a:gd name="connsiteY6" fmla="*/ 863991 h 1984920"/>
                <a:gd name="connsiteX7" fmla="*/ 1915588 w 2264735"/>
                <a:gd name="connsiteY7" fmla="*/ 1037488 h 1984920"/>
                <a:gd name="connsiteX8" fmla="*/ 1717424 w 2264735"/>
                <a:gd name="connsiteY8" fmla="*/ 1131220 h 1984920"/>
                <a:gd name="connsiteX9" fmla="*/ 1979231 w 2264735"/>
                <a:gd name="connsiteY9" fmla="*/ 1436493 h 1984920"/>
                <a:gd name="connsiteX10" fmla="*/ 1534987 w 2264735"/>
                <a:gd name="connsiteY10" fmla="*/ 1318685 h 1984920"/>
                <a:gd name="connsiteX11" fmla="*/ 1566651 w 2264735"/>
                <a:gd name="connsiteY11" fmla="*/ 1596206 h 1984920"/>
                <a:gd name="connsiteX12" fmla="*/ 1277058 w 2264735"/>
                <a:gd name="connsiteY12" fmla="*/ 1464337 h 1984920"/>
                <a:gd name="connsiteX13" fmla="*/ 1217504 w 2264735"/>
                <a:gd name="connsiteY13" fmla="*/ 1731475 h 1984920"/>
                <a:gd name="connsiteX14" fmla="*/ 1035067 w 2264735"/>
                <a:gd name="connsiteY14" fmla="*/ 1596206 h 1984920"/>
                <a:gd name="connsiteX15" fmla="*/ 912184 w 2264735"/>
                <a:gd name="connsiteY15" fmla="*/ 1811423 h 1984920"/>
                <a:gd name="connsiteX16" fmla="*/ 789197 w 2264735"/>
                <a:gd name="connsiteY16" fmla="*/ 1665586 h 1984920"/>
                <a:gd name="connsiteX17" fmla="*/ 515541 w 2264735"/>
                <a:gd name="connsiteY17" fmla="*/ 1984920 h 1984920"/>
                <a:gd name="connsiteX18" fmla="*/ 503798 w 2264735"/>
                <a:gd name="connsiteY18" fmla="*/ 1676154 h 1984920"/>
                <a:gd name="connsiteX19" fmla="*/ 134730 w 2264735"/>
                <a:gd name="connsiteY19" fmla="*/ 1638018 h 1984920"/>
                <a:gd name="connsiteX20" fmla="*/ 349146 w 2264735"/>
                <a:gd name="connsiteY20" fmla="*/ 1412417 h 1984920"/>
                <a:gd name="connsiteX21" fmla="*/ 0 w 2264735"/>
                <a:gd name="connsiteY21" fmla="*/ 1183324 h 1984920"/>
                <a:gd name="connsiteX22" fmla="*/ 412580 w 2264735"/>
                <a:gd name="connsiteY22" fmla="*/ 1065240 h 1984920"/>
                <a:gd name="connsiteX23" fmla="*/ 122882 w 2264735"/>
                <a:gd name="connsiteY23" fmla="*/ 759967 h 1984920"/>
                <a:gd name="connsiteX24" fmla="*/ 563247 w 2264735"/>
                <a:gd name="connsiteY24" fmla="*/ 718338 h 1984920"/>
                <a:gd name="connsiteX25" fmla="*/ 472029 w 2264735"/>
                <a:gd name="connsiteY25" fmla="*/ 333117 h 1984920"/>
                <a:gd name="connsiteX26" fmla="*/ 896457 w 2264735"/>
                <a:gd name="connsiteY26" fmla="*/ 586470 h 1984920"/>
                <a:gd name="connsiteX27" fmla="*/ 1019340 w 2264735"/>
                <a:gd name="connsiteY27" fmla="*/ 173404 h 1984920"/>
                <a:gd name="connsiteX28" fmla="*/ 1201777 w 2264735"/>
                <a:gd name="connsiteY28" fmla="*/ 399005 h 198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4735" h="1984920" fill="none" extrusionOk="0">
                  <a:moveTo>
                    <a:pt x="1201777" y="399005"/>
                  </a:moveTo>
                  <a:cubicBezTo>
                    <a:pt x="1356521" y="202003"/>
                    <a:pt x="1400169" y="201214"/>
                    <a:pt x="1550714" y="0"/>
                  </a:cubicBezTo>
                  <a:cubicBezTo>
                    <a:pt x="1523057" y="165450"/>
                    <a:pt x="1533517" y="348101"/>
                    <a:pt x="1522929" y="530874"/>
                  </a:cubicBezTo>
                  <a:cubicBezTo>
                    <a:pt x="1616342" y="479119"/>
                    <a:pt x="1794012" y="342067"/>
                    <a:pt x="1888013" y="291489"/>
                  </a:cubicBezTo>
                  <a:cubicBezTo>
                    <a:pt x="1842048" y="397348"/>
                    <a:pt x="1785180" y="470567"/>
                    <a:pt x="1717424" y="600254"/>
                  </a:cubicBezTo>
                  <a:cubicBezTo>
                    <a:pt x="1903503" y="617458"/>
                    <a:pt x="2135459" y="615495"/>
                    <a:pt x="2264735" y="610638"/>
                  </a:cubicBezTo>
                  <a:cubicBezTo>
                    <a:pt x="2085343" y="716248"/>
                    <a:pt x="2030444" y="760806"/>
                    <a:pt x="1780857" y="863991"/>
                  </a:cubicBezTo>
                  <a:cubicBezTo>
                    <a:pt x="1818822" y="911054"/>
                    <a:pt x="1851284" y="969240"/>
                    <a:pt x="1915588" y="1037488"/>
                  </a:cubicBezTo>
                  <a:cubicBezTo>
                    <a:pt x="1872093" y="1055600"/>
                    <a:pt x="1803849" y="1086035"/>
                    <a:pt x="1717424" y="1131220"/>
                  </a:cubicBezTo>
                  <a:cubicBezTo>
                    <a:pt x="1766514" y="1215566"/>
                    <a:pt x="1917680" y="1372869"/>
                    <a:pt x="1979231" y="1436493"/>
                  </a:cubicBezTo>
                  <a:cubicBezTo>
                    <a:pt x="1849495" y="1383234"/>
                    <a:pt x="1757590" y="1355509"/>
                    <a:pt x="1534987" y="1318685"/>
                  </a:cubicBezTo>
                  <a:cubicBezTo>
                    <a:pt x="1538863" y="1410512"/>
                    <a:pt x="1559827" y="1496258"/>
                    <a:pt x="1566651" y="1596206"/>
                  </a:cubicBezTo>
                  <a:cubicBezTo>
                    <a:pt x="1436324" y="1530699"/>
                    <a:pt x="1357285" y="1514487"/>
                    <a:pt x="1277058" y="1464337"/>
                  </a:cubicBezTo>
                  <a:cubicBezTo>
                    <a:pt x="1266375" y="1555692"/>
                    <a:pt x="1234730" y="1616249"/>
                    <a:pt x="1217504" y="1731475"/>
                  </a:cubicBezTo>
                  <a:cubicBezTo>
                    <a:pt x="1164501" y="1699776"/>
                    <a:pt x="1081831" y="1625007"/>
                    <a:pt x="1035067" y="1596206"/>
                  </a:cubicBezTo>
                  <a:cubicBezTo>
                    <a:pt x="1013698" y="1656832"/>
                    <a:pt x="958849" y="1743421"/>
                    <a:pt x="912184" y="1811423"/>
                  </a:cubicBezTo>
                  <a:cubicBezTo>
                    <a:pt x="853219" y="1748690"/>
                    <a:pt x="840671" y="1719774"/>
                    <a:pt x="789197" y="1665586"/>
                  </a:cubicBezTo>
                  <a:cubicBezTo>
                    <a:pt x="649354" y="1806026"/>
                    <a:pt x="641942" y="1848198"/>
                    <a:pt x="515541" y="1984920"/>
                  </a:cubicBezTo>
                  <a:cubicBezTo>
                    <a:pt x="514820" y="1883196"/>
                    <a:pt x="499528" y="1779610"/>
                    <a:pt x="503798" y="1676154"/>
                  </a:cubicBezTo>
                  <a:cubicBezTo>
                    <a:pt x="324021" y="1642616"/>
                    <a:pt x="226317" y="1631925"/>
                    <a:pt x="134730" y="1638018"/>
                  </a:cubicBezTo>
                  <a:cubicBezTo>
                    <a:pt x="221269" y="1531021"/>
                    <a:pt x="292064" y="1475945"/>
                    <a:pt x="349146" y="1412417"/>
                  </a:cubicBezTo>
                  <a:cubicBezTo>
                    <a:pt x="268028" y="1364560"/>
                    <a:pt x="84146" y="1261769"/>
                    <a:pt x="0" y="1183324"/>
                  </a:cubicBezTo>
                  <a:cubicBezTo>
                    <a:pt x="189834" y="1139345"/>
                    <a:pt x="294863" y="1120941"/>
                    <a:pt x="412580" y="1065240"/>
                  </a:cubicBezTo>
                  <a:cubicBezTo>
                    <a:pt x="324519" y="969693"/>
                    <a:pt x="221361" y="892011"/>
                    <a:pt x="122882" y="759967"/>
                  </a:cubicBezTo>
                  <a:cubicBezTo>
                    <a:pt x="229309" y="759715"/>
                    <a:pt x="376642" y="749642"/>
                    <a:pt x="563247" y="718338"/>
                  </a:cubicBezTo>
                  <a:cubicBezTo>
                    <a:pt x="521160" y="616343"/>
                    <a:pt x="494338" y="424733"/>
                    <a:pt x="472029" y="333117"/>
                  </a:cubicBezTo>
                  <a:cubicBezTo>
                    <a:pt x="648276" y="430958"/>
                    <a:pt x="742837" y="479018"/>
                    <a:pt x="896457" y="586470"/>
                  </a:cubicBezTo>
                  <a:cubicBezTo>
                    <a:pt x="947866" y="454433"/>
                    <a:pt x="957715" y="315328"/>
                    <a:pt x="1019340" y="173404"/>
                  </a:cubicBezTo>
                  <a:cubicBezTo>
                    <a:pt x="1059069" y="229145"/>
                    <a:pt x="1153559" y="357452"/>
                    <a:pt x="1201777" y="399005"/>
                  </a:cubicBezTo>
                  <a:close/>
                </a:path>
                <a:path w="2264735" h="1984920" stroke="0" extrusionOk="0">
                  <a:moveTo>
                    <a:pt x="1201777" y="399005"/>
                  </a:moveTo>
                  <a:cubicBezTo>
                    <a:pt x="1315529" y="258704"/>
                    <a:pt x="1423184" y="148244"/>
                    <a:pt x="1550714" y="0"/>
                  </a:cubicBezTo>
                  <a:cubicBezTo>
                    <a:pt x="1540737" y="218268"/>
                    <a:pt x="1554296" y="361299"/>
                    <a:pt x="1522929" y="530874"/>
                  </a:cubicBezTo>
                  <a:cubicBezTo>
                    <a:pt x="1700389" y="435174"/>
                    <a:pt x="1746596" y="393880"/>
                    <a:pt x="1888013" y="291489"/>
                  </a:cubicBezTo>
                  <a:cubicBezTo>
                    <a:pt x="1829973" y="373894"/>
                    <a:pt x="1801558" y="474457"/>
                    <a:pt x="1717424" y="600254"/>
                  </a:cubicBezTo>
                  <a:cubicBezTo>
                    <a:pt x="1986980" y="584741"/>
                    <a:pt x="2139482" y="632399"/>
                    <a:pt x="2264735" y="610638"/>
                  </a:cubicBezTo>
                  <a:cubicBezTo>
                    <a:pt x="2048323" y="752454"/>
                    <a:pt x="1994972" y="771996"/>
                    <a:pt x="1780857" y="863991"/>
                  </a:cubicBezTo>
                  <a:cubicBezTo>
                    <a:pt x="1835715" y="928494"/>
                    <a:pt x="1853368" y="947174"/>
                    <a:pt x="1915588" y="1037488"/>
                  </a:cubicBezTo>
                  <a:cubicBezTo>
                    <a:pt x="1834138" y="1076829"/>
                    <a:pt x="1817852" y="1092610"/>
                    <a:pt x="1717424" y="1131220"/>
                  </a:cubicBezTo>
                  <a:cubicBezTo>
                    <a:pt x="1837313" y="1265062"/>
                    <a:pt x="1891185" y="1342873"/>
                    <a:pt x="1979231" y="1436493"/>
                  </a:cubicBezTo>
                  <a:cubicBezTo>
                    <a:pt x="1786467" y="1407422"/>
                    <a:pt x="1667132" y="1371674"/>
                    <a:pt x="1534987" y="1318685"/>
                  </a:cubicBezTo>
                  <a:cubicBezTo>
                    <a:pt x="1526486" y="1417354"/>
                    <a:pt x="1555134" y="1493466"/>
                    <a:pt x="1566651" y="1596206"/>
                  </a:cubicBezTo>
                  <a:cubicBezTo>
                    <a:pt x="1436175" y="1520948"/>
                    <a:pt x="1382894" y="1496471"/>
                    <a:pt x="1277058" y="1464337"/>
                  </a:cubicBezTo>
                  <a:cubicBezTo>
                    <a:pt x="1255833" y="1592790"/>
                    <a:pt x="1242159" y="1604797"/>
                    <a:pt x="1217504" y="1731475"/>
                  </a:cubicBezTo>
                  <a:cubicBezTo>
                    <a:pt x="1161992" y="1703862"/>
                    <a:pt x="1110662" y="1653230"/>
                    <a:pt x="1035067" y="1596206"/>
                  </a:cubicBezTo>
                  <a:cubicBezTo>
                    <a:pt x="998093" y="1643905"/>
                    <a:pt x="956885" y="1723657"/>
                    <a:pt x="912184" y="1811423"/>
                  </a:cubicBezTo>
                  <a:cubicBezTo>
                    <a:pt x="847434" y="1743853"/>
                    <a:pt x="822684" y="1699459"/>
                    <a:pt x="789197" y="1665586"/>
                  </a:cubicBezTo>
                  <a:cubicBezTo>
                    <a:pt x="663869" y="1821423"/>
                    <a:pt x="650915" y="1843403"/>
                    <a:pt x="515541" y="1984920"/>
                  </a:cubicBezTo>
                  <a:cubicBezTo>
                    <a:pt x="519650" y="1891629"/>
                    <a:pt x="484235" y="1776986"/>
                    <a:pt x="503798" y="1676154"/>
                  </a:cubicBezTo>
                  <a:cubicBezTo>
                    <a:pt x="327000" y="1639438"/>
                    <a:pt x="261928" y="1635929"/>
                    <a:pt x="134730" y="1638018"/>
                  </a:cubicBezTo>
                  <a:cubicBezTo>
                    <a:pt x="202500" y="1567662"/>
                    <a:pt x="255049" y="1529106"/>
                    <a:pt x="349146" y="1412417"/>
                  </a:cubicBezTo>
                  <a:cubicBezTo>
                    <a:pt x="256074" y="1347767"/>
                    <a:pt x="128751" y="1265696"/>
                    <a:pt x="0" y="1183324"/>
                  </a:cubicBezTo>
                  <a:cubicBezTo>
                    <a:pt x="81322" y="1155069"/>
                    <a:pt x="328713" y="1094432"/>
                    <a:pt x="412580" y="1065240"/>
                  </a:cubicBezTo>
                  <a:cubicBezTo>
                    <a:pt x="275324" y="931809"/>
                    <a:pt x="235705" y="865397"/>
                    <a:pt x="122882" y="759967"/>
                  </a:cubicBezTo>
                  <a:cubicBezTo>
                    <a:pt x="259327" y="761860"/>
                    <a:pt x="413813" y="728702"/>
                    <a:pt x="563247" y="718338"/>
                  </a:cubicBezTo>
                  <a:cubicBezTo>
                    <a:pt x="529528" y="639129"/>
                    <a:pt x="479270" y="417114"/>
                    <a:pt x="472029" y="333117"/>
                  </a:cubicBezTo>
                  <a:cubicBezTo>
                    <a:pt x="615514" y="413437"/>
                    <a:pt x="685599" y="466723"/>
                    <a:pt x="896457" y="586470"/>
                  </a:cubicBezTo>
                  <a:cubicBezTo>
                    <a:pt x="945051" y="431960"/>
                    <a:pt x="979338" y="295331"/>
                    <a:pt x="1019340" y="173404"/>
                  </a:cubicBezTo>
                  <a:cubicBezTo>
                    <a:pt x="1065144" y="221505"/>
                    <a:pt x="1163499" y="352994"/>
                    <a:pt x="1201777" y="399005"/>
                  </a:cubicBezTo>
                  <a:close/>
                </a:path>
              </a:pathLst>
            </a:custGeom>
            <a:grpFill/>
            <a:ln w="28575">
              <a:extLst>
                <a:ext uri="{C807C97D-BFC1-408E-A445-0C87EB9F89A2}">
                  <ask:lineSketchStyleProps xmlns:ask="http://schemas.microsoft.com/office/drawing/2018/sketchyshapes" sd="4037552413">
                    <a:prstGeom prst="irregularSeal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1D745B2-38CE-4253-8D68-C752173D1E4B}"/>
                </a:ext>
              </a:extLst>
            </p:cNvPr>
            <p:cNvSpPr txBox="1"/>
            <p:nvPr/>
          </p:nvSpPr>
          <p:spPr>
            <a:xfrm rot="19896917">
              <a:off x="1499511" y="2119663"/>
              <a:ext cx="1588897" cy="349889"/>
            </a:xfrm>
            <a:prstGeom prst="rect">
              <a:avLst/>
            </a:prstGeom>
            <a:noFill/>
          </p:spPr>
          <p:txBody>
            <a:bodyPr wrap="square" rtlCol="0">
              <a:spAutoFit/>
            </a:bodyPr>
            <a:lstStyle/>
            <a:p>
              <a:pPr algn="ctr"/>
              <a:r>
                <a:rPr lang="en-US" sz="2400" dirty="0">
                  <a:latin typeface="Comic Sans MS" panose="030F0702030302020204" pitchFamily="66" charset="0"/>
                </a:rPr>
                <a:t>Open-Source</a:t>
              </a:r>
            </a:p>
          </p:txBody>
        </p:sp>
      </p:grpSp>
      <p:sp>
        <p:nvSpPr>
          <p:cNvPr id="12" name="Arrow: Pentagon 11">
            <a:extLst>
              <a:ext uri="{FF2B5EF4-FFF2-40B4-BE49-F238E27FC236}">
                <a16:creationId xmlns:a16="http://schemas.microsoft.com/office/drawing/2014/main" id="{1B0417BC-F194-4773-9B1C-51BB844D407A}"/>
              </a:ext>
            </a:extLst>
          </p:cNvPr>
          <p:cNvSpPr/>
          <p:nvPr/>
        </p:nvSpPr>
        <p:spPr>
          <a:xfrm rot="5400000">
            <a:off x="9870259" y="449280"/>
            <a:ext cx="1135270" cy="1779763"/>
          </a:xfrm>
          <a:prstGeom prst="homePlate">
            <a:avLst/>
          </a:prstGeom>
          <a:solidFill>
            <a:srgbClr val="FF5757"/>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42EA09F0-8CD6-44DE-8F55-1EE4BA0CFFCC}"/>
              </a:ext>
            </a:extLst>
          </p:cNvPr>
          <p:cNvSpPr txBox="1"/>
          <p:nvPr/>
        </p:nvSpPr>
        <p:spPr>
          <a:xfrm>
            <a:off x="9626812" y="877496"/>
            <a:ext cx="1616982" cy="461665"/>
          </a:xfrm>
          <a:prstGeom prst="rect">
            <a:avLst/>
          </a:prstGeom>
          <a:noFill/>
        </p:spPr>
        <p:txBody>
          <a:bodyPr wrap="none" rtlCol="0">
            <a:spAutoFit/>
          </a:bodyPr>
          <a:lstStyle/>
          <a:p>
            <a:pPr algn="ctr"/>
            <a:r>
              <a:rPr lang="en-US" sz="2400" dirty="0">
                <a:solidFill>
                  <a:schemeClr val="bg1"/>
                </a:solidFill>
              </a:rPr>
              <a:t>Weakness</a:t>
            </a:r>
          </a:p>
        </p:txBody>
      </p:sp>
      <p:sp>
        <p:nvSpPr>
          <p:cNvPr id="14" name="Rectangle 13">
            <a:extLst>
              <a:ext uri="{FF2B5EF4-FFF2-40B4-BE49-F238E27FC236}">
                <a16:creationId xmlns:a16="http://schemas.microsoft.com/office/drawing/2014/main" id="{E35B9257-5972-47DD-89B0-2BD46D9B1AA0}"/>
              </a:ext>
            </a:extLst>
          </p:cNvPr>
          <p:cNvSpPr/>
          <p:nvPr/>
        </p:nvSpPr>
        <p:spPr>
          <a:xfrm>
            <a:off x="9345335" y="261642"/>
            <a:ext cx="2650921" cy="1645155"/>
          </a:xfrm>
          <a:prstGeom prst="rect">
            <a:avLst/>
          </a:prstGeom>
          <a:solidFill>
            <a:schemeClr val="lt1">
              <a:alpha val="64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E4BC940B-6BCE-4E4F-9991-DE351409ECE8}"/>
              </a:ext>
            </a:extLst>
          </p:cNvPr>
          <p:cNvSpPr/>
          <p:nvPr/>
        </p:nvSpPr>
        <p:spPr>
          <a:xfrm>
            <a:off x="9364659" y="354178"/>
            <a:ext cx="2650921" cy="1645155"/>
          </a:xfrm>
          <a:prstGeom prst="rect">
            <a:avLst/>
          </a:prstGeom>
          <a:solidFill>
            <a:schemeClr val="lt1">
              <a:alpha val="64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3691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38B9-5287-4AA7-B305-C49558758863}"/>
              </a:ext>
            </a:extLst>
          </p:cNvPr>
          <p:cNvSpPr>
            <a:spLocks noGrp="1"/>
          </p:cNvSpPr>
          <p:nvPr>
            <p:ph type="title"/>
          </p:nvPr>
        </p:nvSpPr>
        <p:spPr/>
        <p:txBody>
          <a:bodyPr/>
          <a:lstStyle/>
          <a:p>
            <a:r>
              <a:rPr lang="en-US" sz="4000" dirty="0"/>
              <a:t>Software Engineering Practices</a:t>
            </a:r>
          </a:p>
        </p:txBody>
      </p:sp>
      <p:pic>
        <p:nvPicPr>
          <p:cNvPr id="10242" name="Picture 2" descr="My great white whale by Zachary Kanin">
            <a:extLst>
              <a:ext uri="{FF2B5EF4-FFF2-40B4-BE49-F238E27FC236}">
                <a16:creationId xmlns:a16="http://schemas.microsoft.com/office/drawing/2014/main" id="{FD3BEA61-65A2-4EF8-959A-7C46DA0DC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8"/>
          <a:stretch/>
        </p:blipFill>
        <p:spPr bwMode="auto">
          <a:xfrm>
            <a:off x="3227347" y="1174620"/>
            <a:ext cx="5737306" cy="455032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E73270A3-3AFD-483B-B338-0C11CAA9184F}"/>
              </a:ext>
            </a:extLst>
          </p:cNvPr>
          <p:cNvGrpSpPr/>
          <p:nvPr/>
        </p:nvGrpSpPr>
        <p:grpSpPr>
          <a:xfrm>
            <a:off x="2075950" y="1921363"/>
            <a:ext cx="2653670" cy="3727538"/>
            <a:chOff x="2075950" y="1921363"/>
            <a:chExt cx="2653670" cy="3727538"/>
          </a:xfrm>
          <a:effectLst>
            <a:outerShdw blurRad="50800" dist="38100" dir="13500000" algn="br" rotWithShape="0">
              <a:prstClr val="black">
                <a:alpha val="40000"/>
              </a:prstClr>
            </a:outerShdw>
          </a:effectLst>
        </p:grpSpPr>
        <p:pic>
          <p:nvPicPr>
            <p:cNvPr id="9" name="Picture 8">
              <a:extLst>
                <a:ext uri="{FF2B5EF4-FFF2-40B4-BE49-F238E27FC236}">
                  <a16:creationId xmlns:a16="http://schemas.microsoft.com/office/drawing/2014/main" id="{B6D5E062-B064-44C9-8A49-778E3EE6A9B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00" b="77667" l="5500" r="53000">
                          <a14:foregroundMark x1="53083" y1="12333" x2="42917" y2="10000"/>
                          <a14:foregroundMark x1="42917" y1="10000" x2="34250" y2="41583"/>
                          <a14:foregroundMark x1="34250" y1="41583" x2="20917" y2="58000"/>
                          <a14:foregroundMark x1="20917" y1="58000" x2="20417" y2="58250"/>
                          <a14:foregroundMark x1="45833" y1="10500" x2="48250" y2="5750"/>
                          <a14:foregroundMark x1="44167" y1="9083" x2="51000" y2="5417"/>
                          <a14:foregroundMark x1="34083" y1="67500" x2="33750" y2="77667"/>
                          <a14:foregroundMark x1="38583" y1="68250" x2="38583" y2="77083"/>
                          <a14:foregroundMark x1="47250" y1="2250" x2="46667" y2="2000"/>
                        </a14:backgroundRemoval>
                      </a14:imgEffect>
                    </a14:imgLayer>
                  </a14:imgProps>
                </a:ext>
                <a:ext uri="{28A0092B-C50C-407E-A947-70E740481C1C}">
                  <a14:useLocalDpi xmlns:a14="http://schemas.microsoft.com/office/drawing/2010/main" val="0"/>
                </a:ext>
              </a:extLst>
            </a:blip>
            <a:srcRect t="775" r="44703" b="21550"/>
            <a:stretch/>
          </p:blipFill>
          <p:spPr bwMode="auto">
            <a:xfrm>
              <a:off x="2075950" y="1921363"/>
              <a:ext cx="2653670" cy="3727538"/>
            </a:xfrm>
            <a:custGeom>
              <a:avLst/>
              <a:gdLst>
                <a:gd name="connsiteX0" fmla="*/ 2653670 w 2653670"/>
                <a:gd name="connsiteY0" fmla="*/ 0 h 3727538"/>
                <a:gd name="connsiteX1" fmla="*/ 0 w 2653670"/>
                <a:gd name="connsiteY1" fmla="*/ 0 h 3727538"/>
                <a:gd name="connsiteX2" fmla="*/ 0 w 2653670"/>
                <a:gd name="connsiteY2" fmla="*/ 3727538 h 3727538"/>
                <a:gd name="connsiteX3" fmla="*/ 2065128 w 2653670"/>
                <a:gd name="connsiteY3" fmla="*/ 3727538 h 3727538"/>
                <a:gd name="connsiteX4" fmla="*/ 2065128 w 2653670"/>
                <a:gd name="connsiteY4" fmla="*/ 802523 h 3727538"/>
                <a:gd name="connsiteX5" fmla="*/ 2653670 w 2653670"/>
                <a:gd name="connsiteY5" fmla="*/ 802523 h 372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3670" h="3727538">
                  <a:moveTo>
                    <a:pt x="2653670" y="0"/>
                  </a:moveTo>
                  <a:lnTo>
                    <a:pt x="0" y="0"/>
                  </a:lnTo>
                  <a:lnTo>
                    <a:pt x="0" y="3727538"/>
                  </a:lnTo>
                  <a:lnTo>
                    <a:pt x="2065128" y="3727538"/>
                  </a:lnTo>
                  <a:lnTo>
                    <a:pt x="2065128" y="802523"/>
                  </a:lnTo>
                  <a:lnTo>
                    <a:pt x="2653670" y="802523"/>
                  </a:lnTo>
                  <a:close/>
                </a:path>
              </a:pathLst>
            </a:cu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EF485E8-D892-4C7A-8CF6-F45801CE6C61}"/>
                </a:ext>
              </a:extLst>
            </p:cNvPr>
            <p:cNvGrpSpPr/>
            <p:nvPr/>
          </p:nvGrpSpPr>
          <p:grpSpPr>
            <a:xfrm>
              <a:off x="4322490" y="2221706"/>
              <a:ext cx="96671" cy="143281"/>
              <a:chOff x="4322490" y="2221706"/>
              <a:chExt cx="96671" cy="143281"/>
            </a:xfrm>
          </p:grpSpPr>
          <p:sp>
            <p:nvSpPr>
              <p:cNvPr id="4" name="Oval 3">
                <a:extLst>
                  <a:ext uri="{FF2B5EF4-FFF2-40B4-BE49-F238E27FC236}">
                    <a16:creationId xmlns:a16="http://schemas.microsoft.com/office/drawing/2014/main" id="{68DEB2D1-8D89-48E5-BA2C-3B2D472DE304}"/>
                  </a:ext>
                </a:extLst>
              </p:cNvPr>
              <p:cNvSpPr/>
              <p:nvPr/>
            </p:nvSpPr>
            <p:spPr>
              <a:xfrm>
                <a:off x="4328248" y="2249108"/>
                <a:ext cx="90913" cy="84325"/>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DBFB6FE-13B6-4436-9D16-B61D32C28E80}"/>
                  </a:ext>
                </a:extLst>
              </p:cNvPr>
              <p:cNvCxnSpPr>
                <a:cxnSpLocks/>
              </p:cNvCxnSpPr>
              <p:nvPr/>
            </p:nvCxnSpPr>
            <p:spPr>
              <a:xfrm flipH="1" flipV="1">
                <a:off x="4328912" y="2234055"/>
                <a:ext cx="6892"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00B3582-8DB0-4C04-B0CD-6D4786E9CCAA}"/>
                  </a:ext>
                </a:extLst>
              </p:cNvPr>
              <p:cNvCxnSpPr>
                <a:cxnSpLocks/>
                <a:endCxn id="4" idx="0"/>
              </p:cNvCxnSpPr>
              <p:nvPr/>
            </p:nvCxnSpPr>
            <p:spPr>
              <a:xfrm>
                <a:off x="4373705" y="2221706"/>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005F0BD-DC7E-4DA2-9CE1-8C6416D950A4}"/>
                  </a:ext>
                </a:extLst>
              </p:cNvPr>
              <p:cNvCxnSpPr>
                <a:cxnSpLocks/>
                <a:endCxn id="4" idx="7"/>
              </p:cNvCxnSpPr>
              <p:nvPr/>
            </p:nvCxnSpPr>
            <p:spPr>
              <a:xfrm flipH="1">
                <a:off x="4405847" y="2234055"/>
                <a:ext cx="13314"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D30D5F6-B30B-4311-8E1D-6920F77F4B98}"/>
                  </a:ext>
                </a:extLst>
              </p:cNvPr>
              <p:cNvCxnSpPr>
                <a:cxnSpLocks/>
              </p:cNvCxnSpPr>
              <p:nvPr/>
            </p:nvCxnSpPr>
            <p:spPr>
              <a:xfrm flipH="1">
                <a:off x="4322490" y="2322941"/>
                <a:ext cx="13314" cy="27402"/>
              </a:xfrm>
              <a:prstGeom prst="line">
                <a:avLst/>
              </a:prstGeom>
              <a:ln w="1270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23403AB-999F-45C1-B862-3757A5D8705D}"/>
                  </a:ext>
                </a:extLst>
              </p:cNvPr>
              <p:cNvCxnSpPr>
                <a:cxnSpLocks/>
              </p:cNvCxnSpPr>
              <p:nvPr/>
            </p:nvCxnSpPr>
            <p:spPr>
              <a:xfrm>
                <a:off x="4372901" y="2337585"/>
                <a:ext cx="0" cy="27402"/>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C2EB620-EF4A-4EFA-8FF9-9E96B6A2ADD0}"/>
                  </a:ext>
                </a:extLst>
              </p:cNvPr>
              <p:cNvCxnSpPr>
                <a:cxnSpLocks/>
              </p:cNvCxnSpPr>
              <p:nvPr/>
            </p:nvCxnSpPr>
            <p:spPr>
              <a:xfrm flipH="1" flipV="1">
                <a:off x="4399493" y="2329294"/>
                <a:ext cx="13314" cy="2740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25" name="TextBox 24">
            <a:extLst>
              <a:ext uri="{FF2B5EF4-FFF2-40B4-BE49-F238E27FC236}">
                <a16:creationId xmlns:a16="http://schemas.microsoft.com/office/drawing/2014/main" id="{5A71F89F-C9D9-450F-96B4-A9E7040ABD77}"/>
              </a:ext>
            </a:extLst>
          </p:cNvPr>
          <p:cNvSpPr txBox="1"/>
          <p:nvPr/>
        </p:nvSpPr>
        <p:spPr>
          <a:xfrm>
            <a:off x="4278689" y="2185834"/>
            <a:ext cx="202299" cy="169277"/>
          </a:xfrm>
          <a:prstGeom prst="rect">
            <a:avLst/>
          </a:prstGeom>
          <a:noFill/>
        </p:spPr>
        <p:txBody>
          <a:bodyPr wrap="none" rtlCol="0">
            <a:spAutoFit/>
          </a:bodyPr>
          <a:lstStyle/>
          <a:p>
            <a:r>
              <a:rPr lang="en-US" sz="500" dirty="0"/>
              <a:t>.</a:t>
            </a:r>
            <a:endParaRPr lang="en-US" sz="2400" dirty="0"/>
          </a:p>
        </p:txBody>
      </p:sp>
      <p:pic>
        <p:nvPicPr>
          <p:cNvPr id="34" name="Picture 2">
            <a:extLst>
              <a:ext uri="{FF2B5EF4-FFF2-40B4-BE49-F238E27FC236}">
                <a16:creationId xmlns:a16="http://schemas.microsoft.com/office/drawing/2014/main" id="{0BC29217-36D8-4443-904F-009D8B8EBC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97472" y="1381055"/>
            <a:ext cx="3166770" cy="489461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9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4E32-FC69-4D54-8811-62874BB8DB4F}"/>
              </a:ext>
            </a:extLst>
          </p:cNvPr>
          <p:cNvSpPr>
            <a:spLocks noGrp="1"/>
          </p:cNvSpPr>
          <p:nvPr>
            <p:ph type="title"/>
          </p:nvPr>
        </p:nvSpPr>
        <p:spPr>
          <a:xfrm>
            <a:off x="759019" y="673239"/>
            <a:ext cx="10682746" cy="958650"/>
          </a:xfrm>
        </p:spPr>
        <p:txBody>
          <a:bodyPr wrap="square" anchor="t">
            <a:normAutofit/>
          </a:bodyPr>
          <a:lstStyle/>
          <a:p>
            <a:r>
              <a:rPr lang="en-US" dirty="0"/>
              <a:t>Summary</a:t>
            </a:r>
          </a:p>
        </p:txBody>
      </p:sp>
      <p:graphicFrame>
        <p:nvGraphicFramePr>
          <p:cNvPr id="7" name="Content Placeholder 4">
            <a:extLst>
              <a:ext uri="{FF2B5EF4-FFF2-40B4-BE49-F238E27FC236}">
                <a16:creationId xmlns:a16="http://schemas.microsoft.com/office/drawing/2014/main" id="{A513B215-C42C-407C-9255-8FED8132C14E}"/>
              </a:ext>
            </a:extLst>
          </p:cNvPr>
          <p:cNvGraphicFramePr>
            <a:graphicFrameLocks noGrp="1"/>
          </p:cNvGraphicFramePr>
          <p:nvPr>
            <p:ph idx="1"/>
            <p:extLst>
              <p:ext uri="{D42A27DB-BD31-4B8C-83A1-F6EECF244321}">
                <p14:modId xmlns:p14="http://schemas.microsoft.com/office/powerpoint/2010/main" val="3762082975"/>
              </p:ext>
            </p:extLst>
          </p:nvPr>
        </p:nvGraphicFramePr>
        <p:xfrm>
          <a:off x="750234" y="1921363"/>
          <a:ext cx="10691531" cy="4095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667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Dr. Daniel Holmes MD, FRCPC</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Clinical Professor, </a:t>
            </a:r>
          </a:p>
          <a:p>
            <a:pPr marL="0" indent="0">
              <a:buNone/>
            </a:pPr>
            <a:r>
              <a:rPr lang="en-US" dirty="0"/>
              <a:t>Division Head, Clinical Chemistry, </a:t>
            </a:r>
          </a:p>
          <a:p>
            <a:pPr marL="0" indent="0">
              <a:buNone/>
            </a:pPr>
            <a:r>
              <a:rPr lang="en-US" dirty="0"/>
              <a:t>St. Paul’s Hospital</a:t>
            </a:r>
          </a:p>
        </p:txBody>
      </p:sp>
      <p:pic>
        <p:nvPicPr>
          <p:cNvPr id="1026" name="Picture 2">
            <a:extLst>
              <a:ext uri="{FF2B5EF4-FFF2-40B4-BE49-F238E27FC236}">
                <a16:creationId xmlns:a16="http://schemas.microsoft.com/office/drawing/2014/main" id="{886D7483-95B1-400F-A08C-BD759C8318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89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74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09624-47CF-4D00-B594-09ACA80C47A6}"/>
              </a:ext>
            </a:extLst>
          </p:cNvPr>
          <p:cNvSpPr>
            <a:spLocks noGrp="1"/>
          </p:cNvSpPr>
          <p:nvPr>
            <p:ph type="title"/>
          </p:nvPr>
        </p:nvSpPr>
        <p:spPr>
          <a:xfrm>
            <a:off x="4965430" y="629268"/>
            <a:ext cx="6586491" cy="1286160"/>
          </a:xfrm>
        </p:spPr>
        <p:txBody>
          <a:bodyPr anchor="b">
            <a:normAutofit/>
          </a:bodyPr>
          <a:lstStyle/>
          <a:p>
            <a:r>
              <a:rPr lang="en-US" dirty="0"/>
              <a:t>Stephan Kadauke, MD, PhD</a:t>
            </a:r>
          </a:p>
        </p:txBody>
      </p:sp>
      <p:sp>
        <p:nvSpPr>
          <p:cNvPr id="1032" name="Content Placeholder 1029">
            <a:extLst>
              <a:ext uri="{FF2B5EF4-FFF2-40B4-BE49-F238E27FC236}">
                <a16:creationId xmlns:a16="http://schemas.microsoft.com/office/drawing/2014/main" id="{7A4D860A-90CB-4149-9427-752784DBE173}"/>
              </a:ext>
            </a:extLst>
          </p:cNvPr>
          <p:cNvSpPr>
            <a:spLocks noGrp="1"/>
          </p:cNvSpPr>
          <p:nvPr>
            <p:ph idx="1"/>
          </p:nvPr>
        </p:nvSpPr>
        <p:spPr>
          <a:xfrm>
            <a:off x="4965431" y="2438400"/>
            <a:ext cx="6586489" cy="3785419"/>
          </a:xfrm>
        </p:spPr>
        <p:txBody>
          <a:bodyPr>
            <a:normAutofit/>
          </a:bodyPr>
          <a:lstStyle/>
          <a:p>
            <a:pPr marL="0" indent="0">
              <a:buNone/>
            </a:pPr>
            <a:r>
              <a:rPr lang="en-US" dirty="0"/>
              <a:t>Assistant Director, Cell and Gene Therapy Laboratory</a:t>
            </a:r>
          </a:p>
          <a:p>
            <a:pPr marL="0" indent="0">
              <a:buNone/>
            </a:pPr>
            <a:r>
              <a:rPr lang="en-US" dirty="0"/>
              <a:t>Lead, CGT </a:t>
            </a:r>
            <a:r>
              <a:rPr lang="en-US" dirty="0" err="1"/>
              <a:t>DataOps</a:t>
            </a:r>
            <a:r>
              <a:rPr lang="en-US" dirty="0"/>
              <a:t> Team</a:t>
            </a:r>
          </a:p>
          <a:p>
            <a:pPr marL="0" indent="0">
              <a:buNone/>
            </a:pPr>
            <a:r>
              <a:rPr lang="en-US" dirty="0"/>
              <a:t>Children's Hospital of Philadelphia</a:t>
            </a:r>
          </a:p>
        </p:txBody>
      </p:sp>
      <p:pic>
        <p:nvPicPr>
          <p:cNvPr id="2050" name="Picture 2" descr="Stephan Kadauke, MD, PhD (@StephanKadauke) | Twitter">
            <a:extLst>
              <a:ext uri="{FF2B5EF4-FFF2-40B4-BE49-F238E27FC236}">
                <a16:creationId xmlns:a16="http://schemas.microsoft.com/office/drawing/2014/main" id="{EA32DD02-4051-4459-8795-9488D04024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03" r="1920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1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C32DC2-521A-449C-B705-B6F9F177B0E4}"/>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62007859-3876-40D7-B72E-FB5A5792C61C}"/>
              </a:ext>
            </a:extLst>
          </p:cNvPr>
          <p:cNvSpPr>
            <a:spLocks noGrp="1"/>
          </p:cNvSpPr>
          <p:nvPr>
            <p:ph idx="1"/>
          </p:nvPr>
        </p:nvSpPr>
        <p:spPr/>
        <p:txBody>
          <a:bodyPr/>
          <a:lstStyle/>
          <a:p>
            <a:pPr marL="0" indent="0">
              <a:buNone/>
            </a:pPr>
            <a:r>
              <a:rPr lang="en-US" sz="2400" dirty="0"/>
              <a:t>Why Custom App Development for Your Lab?</a:t>
            </a:r>
          </a:p>
          <a:p>
            <a:pPr marL="0" indent="0">
              <a:buNone/>
            </a:pPr>
            <a:r>
              <a:rPr lang="en-US" sz="2400" dirty="0"/>
              <a:t>	- Amrom Obstfeld MD PhD</a:t>
            </a:r>
          </a:p>
          <a:p>
            <a:pPr marL="0" indent="0">
              <a:buNone/>
            </a:pPr>
            <a:endParaRPr lang="en-US" sz="2400" dirty="0"/>
          </a:p>
          <a:p>
            <a:pPr marL="0" indent="0">
              <a:buNone/>
            </a:pPr>
            <a:r>
              <a:rPr lang="en-US" sz="2400" dirty="0"/>
              <a:t>Why Use R and What Kinds of Apps Can I Make?</a:t>
            </a:r>
          </a:p>
          <a:p>
            <a:pPr marL="0" indent="0">
              <a:buNone/>
            </a:pPr>
            <a:r>
              <a:rPr lang="en-US" sz="2400" dirty="0"/>
              <a:t>	- Daniel T Holmes MD, FRCPC</a:t>
            </a:r>
          </a:p>
          <a:p>
            <a:pPr marL="0" indent="0">
              <a:buNone/>
            </a:pPr>
            <a:endParaRPr lang="en-US" sz="2400" dirty="0"/>
          </a:p>
          <a:p>
            <a:pPr marL="0" indent="0">
              <a:buNone/>
            </a:pPr>
            <a:r>
              <a:rPr lang="en-US" sz="2400" dirty="0"/>
              <a:t>Making Reliable Lab Apps: Demystifying Good Software Engineering Practices</a:t>
            </a:r>
          </a:p>
          <a:p>
            <a:pPr marL="0" indent="0">
              <a:buNone/>
            </a:pPr>
            <a:r>
              <a:rPr lang="en-US" sz="2400" dirty="0"/>
              <a:t>	- Stephan Kadauke MD PhD</a:t>
            </a:r>
          </a:p>
        </p:txBody>
      </p:sp>
    </p:spTree>
    <p:extLst>
      <p:ext uri="{BB962C8B-B14F-4D97-AF65-F5344CB8AC3E}">
        <p14:creationId xmlns:p14="http://schemas.microsoft.com/office/powerpoint/2010/main" val="121177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876F37-19A6-4E2A-B9E3-F5B2938974D7}"/>
              </a:ext>
            </a:extLst>
          </p:cNvPr>
          <p:cNvSpPr>
            <a:spLocks noGrp="1"/>
          </p:cNvSpPr>
          <p:nvPr>
            <p:ph type="body" sz="quarter" idx="14"/>
          </p:nvPr>
        </p:nvSpPr>
        <p:spPr/>
        <p:txBody>
          <a:bodyPr>
            <a:normAutofit lnSpcReduction="10000"/>
          </a:bodyPr>
          <a:lstStyle/>
          <a:p>
            <a:r>
              <a:rPr lang="en-US" dirty="0"/>
              <a:t>Amrom Obstfeld MD PhD</a:t>
            </a:r>
          </a:p>
        </p:txBody>
      </p:sp>
      <p:sp>
        <p:nvSpPr>
          <p:cNvPr id="6" name="Text Placeholder 5">
            <a:extLst>
              <a:ext uri="{FF2B5EF4-FFF2-40B4-BE49-F238E27FC236}">
                <a16:creationId xmlns:a16="http://schemas.microsoft.com/office/drawing/2014/main" id="{BF7792F5-7837-4F57-95E6-6374EC4578C7}"/>
              </a:ext>
            </a:extLst>
          </p:cNvPr>
          <p:cNvSpPr>
            <a:spLocks noGrp="1"/>
          </p:cNvSpPr>
          <p:nvPr>
            <p:ph type="body" sz="quarter" idx="15"/>
          </p:nvPr>
        </p:nvSpPr>
        <p:spPr/>
        <p:txBody>
          <a:bodyPr>
            <a:normAutofit lnSpcReduction="10000"/>
          </a:bodyPr>
          <a:lstStyle/>
          <a:p>
            <a:r>
              <a:rPr lang="en-US" dirty="0"/>
              <a:t>Directory, Pathology Informatics</a:t>
            </a:r>
          </a:p>
        </p:txBody>
      </p:sp>
      <p:sp>
        <p:nvSpPr>
          <p:cNvPr id="7" name="Text Placeholder 6">
            <a:extLst>
              <a:ext uri="{FF2B5EF4-FFF2-40B4-BE49-F238E27FC236}">
                <a16:creationId xmlns:a16="http://schemas.microsoft.com/office/drawing/2014/main" id="{CE36265C-319F-47DE-AF5D-AEB85F47275F}"/>
              </a:ext>
            </a:extLst>
          </p:cNvPr>
          <p:cNvSpPr>
            <a:spLocks noGrp="1"/>
          </p:cNvSpPr>
          <p:nvPr>
            <p:ph type="body" sz="quarter" idx="16"/>
          </p:nvPr>
        </p:nvSpPr>
        <p:spPr>
          <a:xfrm>
            <a:off x="6409852" y="758798"/>
            <a:ext cx="5406555" cy="1145300"/>
          </a:xfrm>
        </p:spPr>
        <p:txBody>
          <a:bodyPr>
            <a:normAutofit fontScale="85000" lnSpcReduction="10000"/>
          </a:bodyPr>
          <a:lstStyle/>
          <a:p>
            <a:r>
              <a:rPr lang="en-US" sz="3600" dirty="0"/>
              <a:t>Why Custom App Development for Your Lab?</a:t>
            </a:r>
          </a:p>
          <a:p>
            <a:endParaRPr lang="en-US" dirty="0"/>
          </a:p>
        </p:txBody>
      </p:sp>
    </p:spTree>
    <p:extLst>
      <p:ext uri="{BB962C8B-B14F-4D97-AF65-F5344CB8AC3E}">
        <p14:creationId xmlns:p14="http://schemas.microsoft.com/office/powerpoint/2010/main" val="272134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150764-F9B7-4D14-81A1-4ABA48C888F0}"/>
              </a:ext>
            </a:extLst>
          </p:cNvPr>
          <p:cNvSpPr>
            <a:spLocks noGrp="1"/>
          </p:cNvSpPr>
          <p:nvPr>
            <p:ph type="title"/>
          </p:nvPr>
        </p:nvSpPr>
        <p:spPr/>
        <p:txBody>
          <a:bodyPr/>
          <a:lstStyle/>
          <a:p>
            <a:r>
              <a:rPr lang="en-US" dirty="0"/>
              <a:t>Disclosures</a:t>
            </a:r>
          </a:p>
        </p:txBody>
      </p:sp>
      <p:sp>
        <p:nvSpPr>
          <p:cNvPr id="6" name="Content Placeholder 5">
            <a:extLst>
              <a:ext uri="{FF2B5EF4-FFF2-40B4-BE49-F238E27FC236}">
                <a16:creationId xmlns:a16="http://schemas.microsoft.com/office/drawing/2014/main" id="{F9CA33D3-464C-42B8-AC31-80AF6CB75D24}"/>
              </a:ext>
            </a:extLst>
          </p:cNvPr>
          <p:cNvSpPr>
            <a:spLocks noGrp="1"/>
          </p:cNvSpPr>
          <p:nvPr>
            <p:ph idx="1"/>
          </p:nvPr>
        </p:nvSpPr>
        <p:spPr/>
        <p:txBody>
          <a:bodyPr/>
          <a:lstStyle/>
          <a:p>
            <a:r>
              <a:rPr lang="en-US" dirty="0"/>
              <a:t>None</a:t>
            </a:r>
          </a:p>
        </p:txBody>
      </p:sp>
    </p:spTree>
    <p:extLst>
      <p:ext uri="{BB962C8B-B14F-4D97-AF65-F5344CB8AC3E}">
        <p14:creationId xmlns:p14="http://schemas.microsoft.com/office/powerpoint/2010/main" val="58169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4FEA81-CAB8-49CF-A83A-72DB5B5AECDE}"/>
              </a:ext>
            </a:extLst>
          </p:cNvPr>
          <p:cNvSpPr>
            <a:spLocks noGrp="1"/>
          </p:cNvSpPr>
          <p:nvPr>
            <p:ph type="title"/>
          </p:nvPr>
        </p:nvSpPr>
        <p:spPr/>
        <p:txBody>
          <a:bodyPr/>
          <a:lstStyle/>
          <a:p>
            <a:r>
              <a:rPr lang="en-US" dirty="0"/>
              <a:t>Learning Objectives</a:t>
            </a:r>
          </a:p>
        </p:txBody>
      </p:sp>
      <p:sp>
        <p:nvSpPr>
          <p:cNvPr id="6" name="Content Placeholder 5">
            <a:extLst>
              <a:ext uri="{FF2B5EF4-FFF2-40B4-BE49-F238E27FC236}">
                <a16:creationId xmlns:a16="http://schemas.microsoft.com/office/drawing/2014/main" id="{0C0016EA-A985-4865-AD6A-8EE4C38ED9F1}"/>
              </a:ext>
            </a:extLst>
          </p:cNvPr>
          <p:cNvSpPr>
            <a:spLocks noGrp="1"/>
          </p:cNvSpPr>
          <p:nvPr>
            <p:ph idx="1"/>
          </p:nvPr>
        </p:nvSpPr>
        <p:spPr/>
        <p:txBody>
          <a:bodyPr/>
          <a:lstStyle/>
          <a:p>
            <a:pPr marL="514350" indent="-514350">
              <a:buAutoNum type="arabicParenR"/>
            </a:pPr>
            <a:r>
              <a:rPr lang="en-US" dirty="0"/>
              <a:t>Explain the benefits provided by investing in custom app development</a:t>
            </a:r>
          </a:p>
          <a:p>
            <a:pPr marL="514350" indent="-514350">
              <a:buAutoNum type="arabicParenR"/>
            </a:pPr>
            <a:r>
              <a:rPr lang="en-US" dirty="0"/>
              <a:t>List challenges associated with using custom applications in clinical workflows</a:t>
            </a:r>
          </a:p>
          <a:p>
            <a:pPr marL="514350" indent="-514350">
              <a:buAutoNum type="arabicParenR"/>
            </a:pPr>
            <a:r>
              <a:rPr lang="en-US" dirty="0"/>
              <a:t>Describe what practices can be implemented to mitigate these challenges</a:t>
            </a:r>
          </a:p>
        </p:txBody>
      </p:sp>
    </p:spTree>
    <p:extLst>
      <p:ext uri="{BB962C8B-B14F-4D97-AF65-F5344CB8AC3E}">
        <p14:creationId xmlns:p14="http://schemas.microsoft.com/office/powerpoint/2010/main" val="4187092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3FF19-8E6E-463C-9FBB-98D32689D362}"/>
              </a:ext>
            </a:extLst>
          </p:cNvPr>
          <p:cNvSpPr>
            <a:spLocks noGrp="1"/>
          </p:cNvSpPr>
          <p:nvPr>
            <p:ph type="title"/>
          </p:nvPr>
        </p:nvSpPr>
        <p:spPr>
          <a:xfrm>
            <a:off x="501445" y="439838"/>
            <a:ext cx="11197894" cy="1192051"/>
          </a:xfrm>
        </p:spPr>
        <p:txBody>
          <a:bodyPr/>
          <a:lstStyle/>
          <a:p>
            <a:pPr algn="ctr"/>
            <a:r>
              <a:rPr lang="en-US" dirty="0"/>
              <a:t>The Brain of the Modern Clinical Laboratory</a:t>
            </a:r>
          </a:p>
        </p:txBody>
      </p:sp>
      <p:grpSp>
        <p:nvGrpSpPr>
          <p:cNvPr id="11" name="Group 10">
            <a:extLst>
              <a:ext uri="{FF2B5EF4-FFF2-40B4-BE49-F238E27FC236}">
                <a16:creationId xmlns:a16="http://schemas.microsoft.com/office/drawing/2014/main" id="{FB2D9554-924F-464E-83BB-4C2D7F61732A}"/>
              </a:ext>
            </a:extLst>
          </p:cNvPr>
          <p:cNvGrpSpPr/>
          <p:nvPr/>
        </p:nvGrpSpPr>
        <p:grpSpPr>
          <a:xfrm>
            <a:off x="3267407" y="1118249"/>
            <a:ext cx="5657186" cy="5652941"/>
            <a:chOff x="3267406" y="602529"/>
            <a:chExt cx="5657186" cy="5652941"/>
          </a:xfrm>
        </p:grpSpPr>
        <p:sp>
          <p:nvSpPr>
            <p:cNvPr id="12" name="Block Arc 11">
              <a:extLst>
                <a:ext uri="{FF2B5EF4-FFF2-40B4-BE49-F238E27FC236}">
                  <a16:creationId xmlns:a16="http://schemas.microsoft.com/office/drawing/2014/main" id="{9C7802C1-2228-4F0B-AB37-7EC362F6A1FF}"/>
                </a:ext>
              </a:extLst>
            </p:cNvPr>
            <p:cNvSpPr/>
            <p:nvPr/>
          </p:nvSpPr>
          <p:spPr>
            <a:xfrm>
              <a:off x="3878417" y="1211417"/>
              <a:ext cx="4435164" cy="4435164"/>
            </a:xfrm>
            <a:prstGeom prst="blockArc">
              <a:avLst>
                <a:gd name="adj1" fmla="val 13500000"/>
                <a:gd name="adj2" fmla="val 162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A8845DC9-16A6-4A4C-8EA9-D961D93DF26C}"/>
                </a:ext>
              </a:extLst>
            </p:cNvPr>
            <p:cNvSpPr/>
            <p:nvPr/>
          </p:nvSpPr>
          <p:spPr>
            <a:xfrm>
              <a:off x="3878417" y="1211417"/>
              <a:ext cx="4435164" cy="4435164"/>
            </a:xfrm>
            <a:prstGeom prst="blockArc">
              <a:avLst>
                <a:gd name="adj1" fmla="val 10800000"/>
                <a:gd name="adj2" fmla="val 135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BD73DA02-3284-464A-95DC-61AF2CD021B0}"/>
                </a:ext>
              </a:extLst>
            </p:cNvPr>
            <p:cNvSpPr/>
            <p:nvPr/>
          </p:nvSpPr>
          <p:spPr>
            <a:xfrm>
              <a:off x="3878417" y="1211417"/>
              <a:ext cx="4435164" cy="4435164"/>
            </a:xfrm>
            <a:prstGeom prst="blockArc">
              <a:avLst>
                <a:gd name="adj1" fmla="val 8100000"/>
                <a:gd name="adj2" fmla="val 108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FADDB4A6-5EE9-4814-B8AB-ADAD5E4E8A9A}"/>
                </a:ext>
              </a:extLst>
            </p:cNvPr>
            <p:cNvSpPr/>
            <p:nvPr/>
          </p:nvSpPr>
          <p:spPr>
            <a:xfrm>
              <a:off x="3878417" y="1211417"/>
              <a:ext cx="4435164" cy="4435164"/>
            </a:xfrm>
            <a:prstGeom prst="blockArc">
              <a:avLst>
                <a:gd name="adj1" fmla="val 5400000"/>
                <a:gd name="adj2" fmla="val 81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Block Arc 15">
              <a:extLst>
                <a:ext uri="{FF2B5EF4-FFF2-40B4-BE49-F238E27FC236}">
                  <a16:creationId xmlns:a16="http://schemas.microsoft.com/office/drawing/2014/main" id="{3F307C91-BF8F-4780-A62E-7DCD86656FEF}"/>
                </a:ext>
              </a:extLst>
            </p:cNvPr>
            <p:cNvSpPr/>
            <p:nvPr/>
          </p:nvSpPr>
          <p:spPr>
            <a:xfrm>
              <a:off x="3878417" y="1211417"/>
              <a:ext cx="4435164" cy="4435164"/>
            </a:xfrm>
            <a:prstGeom prst="blockArc">
              <a:avLst>
                <a:gd name="adj1" fmla="val 2700000"/>
                <a:gd name="adj2" fmla="val 54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Block Arc 16">
              <a:extLst>
                <a:ext uri="{FF2B5EF4-FFF2-40B4-BE49-F238E27FC236}">
                  <a16:creationId xmlns:a16="http://schemas.microsoft.com/office/drawing/2014/main" id="{56290ABA-BBE9-4A60-B162-4890EE16B57E}"/>
                </a:ext>
              </a:extLst>
            </p:cNvPr>
            <p:cNvSpPr/>
            <p:nvPr/>
          </p:nvSpPr>
          <p:spPr>
            <a:xfrm>
              <a:off x="3878417" y="1211417"/>
              <a:ext cx="4435164" cy="4435164"/>
            </a:xfrm>
            <a:prstGeom prst="blockArc">
              <a:avLst>
                <a:gd name="adj1" fmla="val 0"/>
                <a:gd name="adj2" fmla="val 27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Block Arc 17">
              <a:extLst>
                <a:ext uri="{FF2B5EF4-FFF2-40B4-BE49-F238E27FC236}">
                  <a16:creationId xmlns:a16="http://schemas.microsoft.com/office/drawing/2014/main" id="{F41B6C1E-A8AF-4149-84F2-EE84F07A879B}"/>
                </a:ext>
              </a:extLst>
            </p:cNvPr>
            <p:cNvSpPr/>
            <p:nvPr/>
          </p:nvSpPr>
          <p:spPr>
            <a:xfrm>
              <a:off x="3878417" y="1211417"/>
              <a:ext cx="4435164" cy="4435164"/>
            </a:xfrm>
            <a:prstGeom prst="blockArc">
              <a:avLst>
                <a:gd name="adj1" fmla="val 18900000"/>
                <a:gd name="adj2" fmla="val 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Block Arc 18">
              <a:extLst>
                <a:ext uri="{FF2B5EF4-FFF2-40B4-BE49-F238E27FC236}">
                  <a16:creationId xmlns:a16="http://schemas.microsoft.com/office/drawing/2014/main" id="{EE235177-0EF7-4B00-936D-15AA181FDF79}"/>
                </a:ext>
              </a:extLst>
            </p:cNvPr>
            <p:cNvSpPr/>
            <p:nvPr/>
          </p:nvSpPr>
          <p:spPr>
            <a:xfrm>
              <a:off x="3878417" y="1211417"/>
              <a:ext cx="4435164" cy="4435164"/>
            </a:xfrm>
            <a:prstGeom prst="blockArc">
              <a:avLst>
                <a:gd name="adj1" fmla="val 16200000"/>
                <a:gd name="adj2" fmla="val 18900000"/>
                <a:gd name="adj3" fmla="val 342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A895D540-FD40-465A-9865-B3FC3765D5AB}"/>
                </a:ext>
              </a:extLst>
            </p:cNvPr>
            <p:cNvSpPr/>
            <p:nvPr/>
          </p:nvSpPr>
          <p:spPr>
            <a:xfrm>
              <a:off x="5446984" y="60252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89471" rIns="91440" bIns="189471" numCol="1" spcCol="1270" anchor="ctr" anchorCtr="0">
              <a:noAutofit/>
            </a:bodyPr>
            <a:lstStyle/>
            <a:p>
              <a:pPr marL="0" lvl="0" indent="0" algn="ctr" defTabSz="622300">
                <a:lnSpc>
                  <a:spcPct val="90000"/>
                </a:lnSpc>
                <a:spcBef>
                  <a:spcPct val="0"/>
                </a:spcBef>
                <a:spcAft>
                  <a:spcPct val="35000"/>
                </a:spcAft>
                <a:buNone/>
              </a:pPr>
              <a:r>
                <a:rPr lang="en-US" sz="1600" kern="1200" dirty="0"/>
                <a:t>Accession</a:t>
              </a:r>
            </a:p>
          </p:txBody>
        </p:sp>
        <p:sp>
          <p:nvSpPr>
            <p:cNvPr id="22" name="Freeform: Shape 21">
              <a:extLst>
                <a:ext uri="{FF2B5EF4-FFF2-40B4-BE49-F238E27FC236}">
                  <a16:creationId xmlns:a16="http://schemas.microsoft.com/office/drawing/2014/main" id="{DC34E516-9382-4CDD-A466-9646F00788F8}"/>
                </a:ext>
              </a:extLst>
            </p:cNvPr>
            <p:cNvSpPr/>
            <p:nvPr/>
          </p:nvSpPr>
          <p:spPr>
            <a:xfrm>
              <a:off x="6988178"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600" kern="1200" dirty="0"/>
                <a:t>Orders</a:t>
              </a:r>
            </a:p>
          </p:txBody>
        </p:sp>
        <p:sp>
          <p:nvSpPr>
            <p:cNvPr id="23" name="Freeform: Shape 22">
              <a:extLst>
                <a:ext uri="{FF2B5EF4-FFF2-40B4-BE49-F238E27FC236}">
                  <a16:creationId xmlns:a16="http://schemas.microsoft.com/office/drawing/2014/main" id="{777E31DE-AB12-4B53-9B24-877D70B5148E}"/>
                </a:ext>
              </a:extLst>
            </p:cNvPr>
            <p:cNvSpPr/>
            <p:nvPr/>
          </p:nvSpPr>
          <p:spPr>
            <a:xfrm>
              <a:off x="7626561"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600" kern="1200" dirty="0"/>
                <a:t>Results</a:t>
              </a:r>
            </a:p>
          </p:txBody>
        </p:sp>
        <p:sp>
          <p:nvSpPr>
            <p:cNvPr id="24" name="Freeform: Shape 23">
              <a:extLst>
                <a:ext uri="{FF2B5EF4-FFF2-40B4-BE49-F238E27FC236}">
                  <a16:creationId xmlns:a16="http://schemas.microsoft.com/office/drawing/2014/main" id="{37D868B4-62A9-4400-A1BB-98BEB474E763}"/>
                </a:ext>
              </a:extLst>
            </p:cNvPr>
            <p:cNvSpPr/>
            <p:nvPr/>
          </p:nvSpPr>
          <p:spPr>
            <a:xfrm>
              <a:off x="6988178"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600" kern="1200"/>
                <a:t>Test Dictionary</a:t>
              </a:r>
              <a:endParaRPr lang="en-US" sz="1600" kern="1200" dirty="0"/>
            </a:p>
          </p:txBody>
        </p:sp>
        <p:sp>
          <p:nvSpPr>
            <p:cNvPr id="25" name="Freeform: Shape 24">
              <a:extLst>
                <a:ext uri="{FF2B5EF4-FFF2-40B4-BE49-F238E27FC236}">
                  <a16:creationId xmlns:a16="http://schemas.microsoft.com/office/drawing/2014/main" id="{305D1900-F040-4571-A0AF-96E473953A6F}"/>
                </a:ext>
              </a:extLst>
            </p:cNvPr>
            <p:cNvSpPr/>
            <p:nvPr/>
          </p:nvSpPr>
          <p:spPr>
            <a:xfrm>
              <a:off x="5446984" y="4961683"/>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89471" rIns="91440" bIns="189471" numCol="1" spcCol="1270" anchor="ctr" anchorCtr="0">
              <a:noAutofit/>
            </a:bodyPr>
            <a:lstStyle/>
            <a:p>
              <a:pPr marL="0" lvl="0" indent="0" algn="ctr" defTabSz="622300">
                <a:lnSpc>
                  <a:spcPct val="90000"/>
                </a:lnSpc>
                <a:spcBef>
                  <a:spcPct val="0"/>
                </a:spcBef>
                <a:spcAft>
                  <a:spcPct val="35000"/>
                </a:spcAft>
                <a:buNone/>
              </a:pPr>
              <a:r>
                <a:rPr lang="en-US" sz="1600" kern="1200" dirty="0"/>
                <a:t>Instrument Driver</a:t>
              </a:r>
            </a:p>
          </p:txBody>
        </p:sp>
        <p:sp>
          <p:nvSpPr>
            <p:cNvPr id="26" name="Freeform: Shape 25">
              <a:extLst>
                <a:ext uri="{FF2B5EF4-FFF2-40B4-BE49-F238E27FC236}">
                  <a16:creationId xmlns:a16="http://schemas.microsoft.com/office/drawing/2014/main" id="{2914065E-16FB-451A-A147-15CB8CC3AF83}"/>
                </a:ext>
              </a:extLst>
            </p:cNvPr>
            <p:cNvSpPr/>
            <p:nvPr/>
          </p:nvSpPr>
          <p:spPr>
            <a:xfrm>
              <a:off x="3905790" y="4323299"/>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189471" rIns="91440" bIns="189471" numCol="1" spcCol="1270" anchor="ctr" anchorCtr="0">
              <a:noAutofit/>
            </a:bodyPr>
            <a:lstStyle/>
            <a:p>
              <a:pPr marL="0" lvl="0" indent="0" algn="ctr" defTabSz="622300">
                <a:lnSpc>
                  <a:spcPct val="90000"/>
                </a:lnSpc>
                <a:spcBef>
                  <a:spcPct val="0"/>
                </a:spcBef>
                <a:spcAft>
                  <a:spcPct val="35000"/>
                </a:spcAft>
                <a:buNone/>
              </a:pPr>
              <a:r>
                <a:rPr lang="en-US" sz="1600" kern="1200" dirty="0"/>
                <a:t>Automation</a:t>
              </a:r>
            </a:p>
          </p:txBody>
        </p:sp>
        <p:sp>
          <p:nvSpPr>
            <p:cNvPr id="27" name="Freeform: Shape 26">
              <a:extLst>
                <a:ext uri="{FF2B5EF4-FFF2-40B4-BE49-F238E27FC236}">
                  <a16:creationId xmlns:a16="http://schemas.microsoft.com/office/drawing/2014/main" id="{88BEA6B5-D493-4951-9E9D-1BE95DC0EC35}"/>
                </a:ext>
              </a:extLst>
            </p:cNvPr>
            <p:cNvSpPr/>
            <p:nvPr/>
          </p:nvSpPr>
          <p:spPr>
            <a:xfrm>
              <a:off x="3267406" y="2782105"/>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600" kern="1200" dirty="0"/>
                <a:t>Asset tracking</a:t>
              </a:r>
            </a:p>
          </p:txBody>
        </p:sp>
        <p:sp>
          <p:nvSpPr>
            <p:cNvPr id="28" name="Freeform: Shape 27">
              <a:extLst>
                <a:ext uri="{FF2B5EF4-FFF2-40B4-BE49-F238E27FC236}">
                  <a16:creationId xmlns:a16="http://schemas.microsoft.com/office/drawing/2014/main" id="{B29C0BAB-0E7B-4B51-B899-3B5C921C18C2}"/>
                </a:ext>
              </a:extLst>
            </p:cNvPr>
            <p:cNvSpPr/>
            <p:nvPr/>
          </p:nvSpPr>
          <p:spPr>
            <a:xfrm>
              <a:off x="3905790" y="1240911"/>
              <a:ext cx="1298031" cy="1293787"/>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r>
                <a:rPr lang="en-US" sz="1600" kern="1200" dirty="0"/>
                <a:t>Quality Control</a:t>
              </a:r>
            </a:p>
          </p:txBody>
        </p:sp>
      </p:grpSp>
      <p:grpSp>
        <p:nvGrpSpPr>
          <p:cNvPr id="3" name="Group 2">
            <a:extLst>
              <a:ext uri="{FF2B5EF4-FFF2-40B4-BE49-F238E27FC236}">
                <a16:creationId xmlns:a16="http://schemas.microsoft.com/office/drawing/2014/main" id="{BB95B345-FC54-4E73-9236-E2E9DB31A522}"/>
              </a:ext>
            </a:extLst>
          </p:cNvPr>
          <p:cNvGrpSpPr/>
          <p:nvPr/>
        </p:nvGrpSpPr>
        <p:grpSpPr>
          <a:xfrm>
            <a:off x="5138986" y="2787088"/>
            <a:ext cx="1926196" cy="1920240"/>
            <a:chOff x="5138986" y="2787088"/>
            <a:chExt cx="1926196" cy="1920240"/>
          </a:xfrm>
        </p:grpSpPr>
        <p:sp>
          <p:nvSpPr>
            <p:cNvPr id="30" name="Freeform: Shape 29">
              <a:extLst>
                <a:ext uri="{FF2B5EF4-FFF2-40B4-BE49-F238E27FC236}">
                  <a16:creationId xmlns:a16="http://schemas.microsoft.com/office/drawing/2014/main" id="{CC60724F-4EC0-4E42-9C7D-348E31BF02C4}"/>
                </a:ext>
              </a:extLst>
            </p:cNvPr>
            <p:cNvSpPr/>
            <p:nvPr/>
          </p:nvSpPr>
          <p:spPr>
            <a:xfrm>
              <a:off x="5144942" y="2787088"/>
              <a:ext cx="1920240" cy="1920240"/>
            </a:xfrm>
            <a:custGeom>
              <a:avLst/>
              <a:gdLst>
                <a:gd name="connsiteX0" fmla="*/ 0 w 1298031"/>
                <a:gd name="connsiteY0" fmla="*/ 646894 h 1293787"/>
                <a:gd name="connsiteX1" fmla="*/ 649016 w 1298031"/>
                <a:gd name="connsiteY1" fmla="*/ 0 h 1293787"/>
                <a:gd name="connsiteX2" fmla="*/ 1298032 w 1298031"/>
                <a:gd name="connsiteY2" fmla="*/ 646894 h 1293787"/>
                <a:gd name="connsiteX3" fmla="*/ 649016 w 1298031"/>
                <a:gd name="connsiteY3" fmla="*/ 1293788 h 1293787"/>
                <a:gd name="connsiteX4" fmla="*/ 0 w 1298031"/>
                <a:gd name="connsiteY4" fmla="*/ 646894 h 129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031" h="1293787">
                  <a:moveTo>
                    <a:pt x="0" y="646894"/>
                  </a:moveTo>
                  <a:cubicBezTo>
                    <a:pt x="0" y="289624"/>
                    <a:pt x="290574" y="0"/>
                    <a:pt x="649016" y="0"/>
                  </a:cubicBezTo>
                  <a:cubicBezTo>
                    <a:pt x="1007458" y="0"/>
                    <a:pt x="1298032" y="289624"/>
                    <a:pt x="1298032" y="646894"/>
                  </a:cubicBezTo>
                  <a:cubicBezTo>
                    <a:pt x="1298032" y="1004164"/>
                    <a:pt x="1007458" y="1293788"/>
                    <a:pt x="649016" y="1293788"/>
                  </a:cubicBezTo>
                  <a:cubicBezTo>
                    <a:pt x="290574" y="1293788"/>
                    <a:pt x="0" y="1004164"/>
                    <a:pt x="0" y="646894"/>
                  </a:cubicBezTo>
                  <a:close/>
                </a:path>
              </a:pathLst>
            </a:custGeom>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092" tIns="189471" rIns="190092" bIns="189471"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nvGrpSpPr>
            <p:cNvPr id="10" name="brain">
              <a:extLst>
                <a:ext uri="{FF2B5EF4-FFF2-40B4-BE49-F238E27FC236}">
                  <a16:creationId xmlns:a16="http://schemas.microsoft.com/office/drawing/2014/main" id="{342EF3C7-029F-42F1-9D79-6EF13E8BABC1}"/>
                </a:ext>
              </a:extLst>
            </p:cNvPr>
            <p:cNvGrpSpPr/>
            <p:nvPr/>
          </p:nvGrpSpPr>
          <p:grpSpPr>
            <a:xfrm>
              <a:off x="5138986" y="2875466"/>
              <a:ext cx="1848718" cy="1716144"/>
              <a:chOff x="5399315" y="2553789"/>
              <a:chExt cx="1328057" cy="1328057"/>
            </a:xfrm>
          </p:grpSpPr>
          <p:sp>
            <p:nvSpPr>
              <p:cNvPr id="8" name="Oval 7">
                <a:extLst>
                  <a:ext uri="{FF2B5EF4-FFF2-40B4-BE49-F238E27FC236}">
                    <a16:creationId xmlns:a16="http://schemas.microsoft.com/office/drawing/2014/main" id="{9D968A87-5FDB-4EC9-BD7A-3A5C08B948C6}"/>
                  </a:ext>
                </a:extLst>
              </p:cNvPr>
              <p:cNvSpPr/>
              <p:nvPr/>
            </p:nvSpPr>
            <p:spPr>
              <a:xfrm>
                <a:off x="5593987" y="2820218"/>
                <a:ext cx="922807" cy="863880"/>
              </a:xfrm>
              <a:custGeom>
                <a:avLst/>
                <a:gdLst>
                  <a:gd name="connsiteX0" fmla="*/ 0 w 901336"/>
                  <a:gd name="connsiteY0" fmla="*/ 239486 h 478971"/>
                  <a:gd name="connsiteX1" fmla="*/ 450668 w 901336"/>
                  <a:gd name="connsiteY1" fmla="*/ 0 h 478971"/>
                  <a:gd name="connsiteX2" fmla="*/ 901336 w 901336"/>
                  <a:gd name="connsiteY2" fmla="*/ 239486 h 478971"/>
                  <a:gd name="connsiteX3" fmla="*/ 450668 w 901336"/>
                  <a:gd name="connsiteY3" fmla="*/ 478972 h 478971"/>
                  <a:gd name="connsiteX4" fmla="*/ 0 w 901336"/>
                  <a:gd name="connsiteY4" fmla="*/ 239486 h 478971"/>
                  <a:gd name="connsiteX0" fmla="*/ 8511 w 909847"/>
                  <a:gd name="connsiteY0" fmla="*/ 239486 h 490118"/>
                  <a:gd name="connsiteX1" fmla="*/ 459179 w 909847"/>
                  <a:gd name="connsiteY1" fmla="*/ 0 h 490118"/>
                  <a:gd name="connsiteX2" fmla="*/ 909847 w 909847"/>
                  <a:gd name="connsiteY2" fmla="*/ 239486 h 490118"/>
                  <a:gd name="connsiteX3" fmla="*/ 459179 w 909847"/>
                  <a:gd name="connsiteY3" fmla="*/ 478972 h 490118"/>
                  <a:gd name="connsiteX4" fmla="*/ 186241 w 909847"/>
                  <a:gd name="connsiteY4" fmla="*/ 429068 h 490118"/>
                  <a:gd name="connsiteX5" fmla="*/ 8511 w 909847"/>
                  <a:gd name="connsiteY5" fmla="*/ 239486 h 490118"/>
                  <a:gd name="connsiteX0" fmla="*/ 22796 w 924132"/>
                  <a:gd name="connsiteY0" fmla="*/ 239486 h 492640"/>
                  <a:gd name="connsiteX1" fmla="*/ 473464 w 924132"/>
                  <a:gd name="connsiteY1" fmla="*/ 0 h 492640"/>
                  <a:gd name="connsiteX2" fmla="*/ 924132 w 924132"/>
                  <a:gd name="connsiteY2" fmla="*/ 239486 h 492640"/>
                  <a:gd name="connsiteX3" fmla="*/ 473464 w 924132"/>
                  <a:gd name="connsiteY3" fmla="*/ 478972 h 492640"/>
                  <a:gd name="connsiteX4" fmla="*/ 108882 w 924132"/>
                  <a:gd name="connsiteY4" fmla="*/ 439251 h 492640"/>
                  <a:gd name="connsiteX5" fmla="*/ 22796 w 924132"/>
                  <a:gd name="connsiteY5" fmla="*/ 239486 h 492640"/>
                  <a:gd name="connsiteX0" fmla="*/ 22796 w 934304"/>
                  <a:gd name="connsiteY0" fmla="*/ 249685 h 502839"/>
                  <a:gd name="connsiteX1" fmla="*/ 473464 w 934304"/>
                  <a:gd name="connsiteY1" fmla="*/ 10199 h 502839"/>
                  <a:gd name="connsiteX2" fmla="*/ 762608 w 934304"/>
                  <a:gd name="connsiteY2" fmla="*/ 64545 h 502839"/>
                  <a:gd name="connsiteX3" fmla="*/ 924132 w 934304"/>
                  <a:gd name="connsiteY3" fmla="*/ 249685 h 502839"/>
                  <a:gd name="connsiteX4" fmla="*/ 473464 w 934304"/>
                  <a:gd name="connsiteY4" fmla="*/ 489171 h 502839"/>
                  <a:gd name="connsiteX5" fmla="*/ 108882 w 934304"/>
                  <a:gd name="connsiteY5" fmla="*/ 449450 h 502839"/>
                  <a:gd name="connsiteX6" fmla="*/ 22796 w 934304"/>
                  <a:gd name="connsiteY6" fmla="*/ 249685 h 502839"/>
                  <a:gd name="connsiteX0" fmla="*/ 22796 w 935625"/>
                  <a:gd name="connsiteY0" fmla="*/ 256126 h 509280"/>
                  <a:gd name="connsiteX1" fmla="*/ 473464 w 935625"/>
                  <a:gd name="connsiteY1" fmla="*/ 16640 h 509280"/>
                  <a:gd name="connsiteX2" fmla="*/ 782973 w 935625"/>
                  <a:gd name="connsiteY2" fmla="*/ 46548 h 509280"/>
                  <a:gd name="connsiteX3" fmla="*/ 924132 w 935625"/>
                  <a:gd name="connsiteY3" fmla="*/ 256126 h 509280"/>
                  <a:gd name="connsiteX4" fmla="*/ 473464 w 935625"/>
                  <a:gd name="connsiteY4" fmla="*/ 495612 h 509280"/>
                  <a:gd name="connsiteX5" fmla="*/ 108882 w 935625"/>
                  <a:gd name="connsiteY5" fmla="*/ 455891 h 509280"/>
                  <a:gd name="connsiteX6" fmla="*/ 22796 w 935625"/>
                  <a:gd name="connsiteY6" fmla="*/ 256126 h 509280"/>
                  <a:gd name="connsiteX0" fmla="*/ 9978 w 922807"/>
                  <a:gd name="connsiteY0" fmla="*/ 240424 h 493578"/>
                  <a:gd name="connsiteX1" fmla="*/ 277358 w 922807"/>
                  <a:gd name="connsiteY1" fmla="*/ 25376 h 493578"/>
                  <a:gd name="connsiteX2" fmla="*/ 770155 w 922807"/>
                  <a:gd name="connsiteY2" fmla="*/ 30846 h 493578"/>
                  <a:gd name="connsiteX3" fmla="*/ 911314 w 922807"/>
                  <a:gd name="connsiteY3" fmla="*/ 240424 h 493578"/>
                  <a:gd name="connsiteX4" fmla="*/ 460646 w 922807"/>
                  <a:gd name="connsiteY4" fmla="*/ 479910 h 493578"/>
                  <a:gd name="connsiteX5" fmla="*/ 96064 w 922807"/>
                  <a:gd name="connsiteY5" fmla="*/ 440189 h 493578"/>
                  <a:gd name="connsiteX6" fmla="*/ 9978 w 922807"/>
                  <a:gd name="connsiteY6" fmla="*/ 240424 h 493578"/>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00243"/>
                  <a:gd name="connsiteX1" fmla="*/ 277358 w 922807"/>
                  <a:gd name="connsiteY1" fmla="*/ 25376 h 500243"/>
                  <a:gd name="connsiteX2" fmla="*/ 770155 w 922807"/>
                  <a:gd name="connsiteY2" fmla="*/ 30846 h 500243"/>
                  <a:gd name="connsiteX3" fmla="*/ 911314 w 922807"/>
                  <a:gd name="connsiteY3" fmla="*/ 240424 h 500243"/>
                  <a:gd name="connsiteX4" fmla="*/ 658189 w 922807"/>
                  <a:gd name="connsiteY4" fmla="*/ 488056 h 500243"/>
                  <a:gd name="connsiteX5" fmla="*/ 96064 w 922807"/>
                  <a:gd name="connsiteY5" fmla="*/ 440189 h 500243"/>
                  <a:gd name="connsiteX6" fmla="*/ 9978 w 922807"/>
                  <a:gd name="connsiteY6" fmla="*/ 240424 h 500243"/>
                  <a:gd name="connsiteX0" fmla="*/ 9978 w 922807"/>
                  <a:gd name="connsiteY0" fmla="*/ 240424 h 548001"/>
                  <a:gd name="connsiteX1" fmla="*/ 277358 w 922807"/>
                  <a:gd name="connsiteY1" fmla="*/ 25376 h 548001"/>
                  <a:gd name="connsiteX2" fmla="*/ 770155 w 922807"/>
                  <a:gd name="connsiteY2" fmla="*/ 30846 h 548001"/>
                  <a:gd name="connsiteX3" fmla="*/ 911314 w 922807"/>
                  <a:gd name="connsiteY3" fmla="*/ 240424 h 548001"/>
                  <a:gd name="connsiteX4" fmla="*/ 827220 w 922807"/>
                  <a:gd name="connsiteY4" fmla="*/ 541006 h 548001"/>
                  <a:gd name="connsiteX5" fmla="*/ 96064 w 922807"/>
                  <a:gd name="connsiteY5" fmla="*/ 440189 h 548001"/>
                  <a:gd name="connsiteX6" fmla="*/ 9978 w 922807"/>
                  <a:gd name="connsiteY6" fmla="*/ 240424 h 548001"/>
                  <a:gd name="connsiteX0" fmla="*/ 9978 w 922807"/>
                  <a:gd name="connsiteY0" fmla="*/ 240424 h 566258"/>
                  <a:gd name="connsiteX1" fmla="*/ 277358 w 922807"/>
                  <a:gd name="connsiteY1" fmla="*/ 25376 h 566258"/>
                  <a:gd name="connsiteX2" fmla="*/ 770155 w 922807"/>
                  <a:gd name="connsiteY2" fmla="*/ 30846 h 566258"/>
                  <a:gd name="connsiteX3" fmla="*/ 911314 w 922807"/>
                  <a:gd name="connsiteY3" fmla="*/ 240424 h 566258"/>
                  <a:gd name="connsiteX4" fmla="*/ 827220 w 922807"/>
                  <a:gd name="connsiteY4" fmla="*/ 541006 h 566258"/>
                  <a:gd name="connsiteX5" fmla="*/ 597051 w 922807"/>
                  <a:gd name="connsiteY5" fmla="*/ 537942 h 566258"/>
                  <a:gd name="connsiteX6" fmla="*/ 96064 w 922807"/>
                  <a:gd name="connsiteY6" fmla="*/ 440189 h 566258"/>
                  <a:gd name="connsiteX7" fmla="*/ 9978 w 922807"/>
                  <a:gd name="connsiteY7" fmla="*/ 240424 h 56625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63574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799708"/>
                  <a:gd name="connsiteX1" fmla="*/ 277358 w 922807"/>
                  <a:gd name="connsiteY1" fmla="*/ 25376 h 799708"/>
                  <a:gd name="connsiteX2" fmla="*/ 770155 w 922807"/>
                  <a:gd name="connsiteY2" fmla="*/ 30846 h 799708"/>
                  <a:gd name="connsiteX3" fmla="*/ 911314 w 922807"/>
                  <a:gd name="connsiteY3" fmla="*/ 240424 h 799708"/>
                  <a:gd name="connsiteX4" fmla="*/ 827220 w 922807"/>
                  <a:gd name="connsiteY4" fmla="*/ 541006 h 799708"/>
                  <a:gd name="connsiteX5" fmla="*/ 588905 w 922807"/>
                  <a:gd name="connsiteY5" fmla="*/ 798617 h 799708"/>
                  <a:gd name="connsiteX6" fmla="*/ 96064 w 922807"/>
                  <a:gd name="connsiteY6" fmla="*/ 440189 h 799708"/>
                  <a:gd name="connsiteX7" fmla="*/ 9978 w 922807"/>
                  <a:gd name="connsiteY7" fmla="*/ 240424 h 799708"/>
                  <a:gd name="connsiteX0" fmla="*/ 9978 w 922807"/>
                  <a:gd name="connsiteY0" fmla="*/ 240424 h 800061"/>
                  <a:gd name="connsiteX1" fmla="*/ 277358 w 922807"/>
                  <a:gd name="connsiteY1" fmla="*/ 25376 h 800061"/>
                  <a:gd name="connsiteX2" fmla="*/ 770155 w 922807"/>
                  <a:gd name="connsiteY2" fmla="*/ 30846 h 800061"/>
                  <a:gd name="connsiteX3" fmla="*/ 911314 w 922807"/>
                  <a:gd name="connsiteY3" fmla="*/ 240424 h 800061"/>
                  <a:gd name="connsiteX4" fmla="*/ 827220 w 922807"/>
                  <a:gd name="connsiteY4" fmla="*/ 541006 h 800061"/>
                  <a:gd name="connsiteX5" fmla="*/ 588905 w 922807"/>
                  <a:gd name="connsiteY5" fmla="*/ 798617 h 800061"/>
                  <a:gd name="connsiteX6" fmla="*/ 96064 w 922807"/>
                  <a:gd name="connsiteY6" fmla="*/ 440189 h 800061"/>
                  <a:gd name="connsiteX7" fmla="*/ 9978 w 922807"/>
                  <a:gd name="connsiteY7" fmla="*/ 240424 h 800061"/>
                  <a:gd name="connsiteX0" fmla="*/ 9978 w 922807"/>
                  <a:gd name="connsiteY0" fmla="*/ 240424 h 800041"/>
                  <a:gd name="connsiteX1" fmla="*/ 277358 w 922807"/>
                  <a:gd name="connsiteY1" fmla="*/ 25376 h 800041"/>
                  <a:gd name="connsiteX2" fmla="*/ 770155 w 922807"/>
                  <a:gd name="connsiteY2" fmla="*/ 30846 h 800041"/>
                  <a:gd name="connsiteX3" fmla="*/ 911314 w 922807"/>
                  <a:gd name="connsiteY3" fmla="*/ 240424 h 800041"/>
                  <a:gd name="connsiteX4" fmla="*/ 859804 w 922807"/>
                  <a:gd name="connsiteY4" fmla="*/ 538969 h 800041"/>
                  <a:gd name="connsiteX5" fmla="*/ 588905 w 922807"/>
                  <a:gd name="connsiteY5" fmla="*/ 798617 h 800041"/>
                  <a:gd name="connsiteX6" fmla="*/ 96064 w 922807"/>
                  <a:gd name="connsiteY6" fmla="*/ 440189 h 800041"/>
                  <a:gd name="connsiteX7" fmla="*/ 9978 w 922807"/>
                  <a:gd name="connsiteY7" fmla="*/ 240424 h 800041"/>
                  <a:gd name="connsiteX0" fmla="*/ 9978 w 922807"/>
                  <a:gd name="connsiteY0" fmla="*/ 248217 h 807834"/>
                  <a:gd name="connsiteX1" fmla="*/ 277358 w 922807"/>
                  <a:gd name="connsiteY1" fmla="*/ 33169 h 807834"/>
                  <a:gd name="connsiteX2" fmla="*/ 770155 w 922807"/>
                  <a:gd name="connsiteY2" fmla="*/ 38639 h 807834"/>
                  <a:gd name="connsiteX3" fmla="*/ 911314 w 922807"/>
                  <a:gd name="connsiteY3" fmla="*/ 248217 h 807834"/>
                  <a:gd name="connsiteX4" fmla="*/ 859804 w 922807"/>
                  <a:gd name="connsiteY4" fmla="*/ 546762 h 807834"/>
                  <a:gd name="connsiteX5" fmla="*/ 588905 w 922807"/>
                  <a:gd name="connsiteY5" fmla="*/ 806410 h 807834"/>
                  <a:gd name="connsiteX6" fmla="*/ 96064 w 922807"/>
                  <a:gd name="connsiteY6" fmla="*/ 447982 h 807834"/>
                  <a:gd name="connsiteX7" fmla="*/ 9978 w 922807"/>
                  <a:gd name="connsiteY7" fmla="*/ 248217 h 807834"/>
                  <a:gd name="connsiteX0" fmla="*/ 9978 w 922807"/>
                  <a:gd name="connsiteY0" fmla="*/ 266971 h 826588"/>
                  <a:gd name="connsiteX1" fmla="*/ 277358 w 922807"/>
                  <a:gd name="connsiteY1" fmla="*/ 51923 h 826588"/>
                  <a:gd name="connsiteX2" fmla="*/ 770155 w 922807"/>
                  <a:gd name="connsiteY2" fmla="*/ 57393 h 826588"/>
                  <a:gd name="connsiteX3" fmla="*/ 911314 w 922807"/>
                  <a:gd name="connsiteY3" fmla="*/ 266971 h 826588"/>
                  <a:gd name="connsiteX4" fmla="*/ 859804 w 922807"/>
                  <a:gd name="connsiteY4" fmla="*/ 565516 h 826588"/>
                  <a:gd name="connsiteX5" fmla="*/ 588905 w 922807"/>
                  <a:gd name="connsiteY5" fmla="*/ 825164 h 826588"/>
                  <a:gd name="connsiteX6" fmla="*/ 96064 w 922807"/>
                  <a:gd name="connsiteY6" fmla="*/ 466736 h 826588"/>
                  <a:gd name="connsiteX7" fmla="*/ 9978 w 922807"/>
                  <a:gd name="connsiteY7" fmla="*/ 266971 h 82658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909458"/>
                  <a:gd name="connsiteX1" fmla="*/ 277358 w 922807"/>
                  <a:gd name="connsiteY1" fmla="*/ 51923 h 909458"/>
                  <a:gd name="connsiteX2" fmla="*/ 770155 w 922807"/>
                  <a:gd name="connsiteY2" fmla="*/ 57393 h 909458"/>
                  <a:gd name="connsiteX3" fmla="*/ 911314 w 922807"/>
                  <a:gd name="connsiteY3" fmla="*/ 266971 h 909458"/>
                  <a:gd name="connsiteX4" fmla="*/ 859804 w 922807"/>
                  <a:gd name="connsiteY4" fmla="*/ 565516 h 909458"/>
                  <a:gd name="connsiteX5" fmla="*/ 599088 w 922807"/>
                  <a:gd name="connsiteY5" fmla="*/ 908661 h 909458"/>
                  <a:gd name="connsiteX6" fmla="*/ 96064 w 922807"/>
                  <a:gd name="connsiteY6" fmla="*/ 466736 h 909458"/>
                  <a:gd name="connsiteX7" fmla="*/ 9978 w 922807"/>
                  <a:gd name="connsiteY7" fmla="*/ 266971 h 909458"/>
                  <a:gd name="connsiteX0" fmla="*/ 9978 w 922807"/>
                  <a:gd name="connsiteY0" fmla="*/ 266971 h 864785"/>
                  <a:gd name="connsiteX1" fmla="*/ 277358 w 922807"/>
                  <a:gd name="connsiteY1" fmla="*/ 51923 h 864785"/>
                  <a:gd name="connsiteX2" fmla="*/ 770155 w 922807"/>
                  <a:gd name="connsiteY2" fmla="*/ 57393 h 864785"/>
                  <a:gd name="connsiteX3" fmla="*/ 911314 w 922807"/>
                  <a:gd name="connsiteY3" fmla="*/ 266971 h 864785"/>
                  <a:gd name="connsiteX4" fmla="*/ 859804 w 922807"/>
                  <a:gd name="connsiteY4" fmla="*/ 565516 h 864785"/>
                  <a:gd name="connsiteX5" fmla="*/ 560394 w 922807"/>
                  <a:gd name="connsiteY5" fmla="*/ 863857 h 864785"/>
                  <a:gd name="connsiteX6" fmla="*/ 96064 w 922807"/>
                  <a:gd name="connsiteY6" fmla="*/ 466736 h 864785"/>
                  <a:gd name="connsiteX7" fmla="*/ 9978 w 922807"/>
                  <a:gd name="connsiteY7" fmla="*/ 266971 h 864785"/>
                  <a:gd name="connsiteX0" fmla="*/ 9978 w 922807"/>
                  <a:gd name="connsiteY0" fmla="*/ 266971 h 865505"/>
                  <a:gd name="connsiteX1" fmla="*/ 277358 w 922807"/>
                  <a:gd name="connsiteY1" fmla="*/ 51923 h 865505"/>
                  <a:gd name="connsiteX2" fmla="*/ 770155 w 922807"/>
                  <a:gd name="connsiteY2" fmla="*/ 57393 h 865505"/>
                  <a:gd name="connsiteX3" fmla="*/ 911314 w 922807"/>
                  <a:gd name="connsiteY3" fmla="*/ 266971 h 865505"/>
                  <a:gd name="connsiteX4" fmla="*/ 859804 w 922807"/>
                  <a:gd name="connsiteY4" fmla="*/ 565516 h 865505"/>
                  <a:gd name="connsiteX5" fmla="*/ 560394 w 922807"/>
                  <a:gd name="connsiteY5" fmla="*/ 863857 h 865505"/>
                  <a:gd name="connsiteX6" fmla="*/ 96064 w 922807"/>
                  <a:gd name="connsiteY6" fmla="*/ 466736 h 865505"/>
                  <a:gd name="connsiteX7" fmla="*/ 9978 w 922807"/>
                  <a:gd name="connsiteY7" fmla="*/ 266971 h 865505"/>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57"/>
                  <a:gd name="connsiteX1" fmla="*/ 277358 w 922807"/>
                  <a:gd name="connsiteY1" fmla="*/ 51923 h 863857"/>
                  <a:gd name="connsiteX2" fmla="*/ 770155 w 922807"/>
                  <a:gd name="connsiteY2" fmla="*/ 57393 h 863857"/>
                  <a:gd name="connsiteX3" fmla="*/ 911314 w 922807"/>
                  <a:gd name="connsiteY3" fmla="*/ 266971 h 863857"/>
                  <a:gd name="connsiteX4" fmla="*/ 859804 w 922807"/>
                  <a:gd name="connsiteY4" fmla="*/ 565516 h 863857"/>
                  <a:gd name="connsiteX5" fmla="*/ 560394 w 922807"/>
                  <a:gd name="connsiteY5" fmla="*/ 863857 h 863857"/>
                  <a:gd name="connsiteX6" fmla="*/ 96064 w 922807"/>
                  <a:gd name="connsiteY6" fmla="*/ 466736 h 863857"/>
                  <a:gd name="connsiteX7" fmla="*/ 9978 w 922807"/>
                  <a:gd name="connsiteY7" fmla="*/ 266971 h 863857"/>
                  <a:gd name="connsiteX0" fmla="*/ 9978 w 922807"/>
                  <a:gd name="connsiteY0" fmla="*/ 266971 h 863880"/>
                  <a:gd name="connsiteX1" fmla="*/ 277358 w 922807"/>
                  <a:gd name="connsiteY1" fmla="*/ 51923 h 863880"/>
                  <a:gd name="connsiteX2" fmla="*/ 770155 w 922807"/>
                  <a:gd name="connsiteY2" fmla="*/ 57393 h 863880"/>
                  <a:gd name="connsiteX3" fmla="*/ 911314 w 922807"/>
                  <a:gd name="connsiteY3" fmla="*/ 266971 h 863880"/>
                  <a:gd name="connsiteX4" fmla="*/ 859804 w 922807"/>
                  <a:gd name="connsiteY4" fmla="*/ 565516 h 863880"/>
                  <a:gd name="connsiteX5" fmla="*/ 560394 w 922807"/>
                  <a:gd name="connsiteY5" fmla="*/ 863857 h 863880"/>
                  <a:gd name="connsiteX6" fmla="*/ 96064 w 922807"/>
                  <a:gd name="connsiteY6" fmla="*/ 466736 h 863880"/>
                  <a:gd name="connsiteX7" fmla="*/ 9978 w 922807"/>
                  <a:gd name="connsiteY7" fmla="*/ 266971 h 8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2807" h="863880">
                    <a:moveTo>
                      <a:pt x="9978" y="266971"/>
                    </a:moveTo>
                    <a:cubicBezTo>
                      <a:pt x="40194" y="197836"/>
                      <a:pt x="150662" y="86853"/>
                      <a:pt x="277358" y="51923"/>
                    </a:cubicBezTo>
                    <a:cubicBezTo>
                      <a:pt x="404054" y="16993"/>
                      <a:pt x="562670" y="-47690"/>
                      <a:pt x="770155" y="57393"/>
                    </a:cubicBezTo>
                    <a:cubicBezTo>
                      <a:pt x="845266" y="97307"/>
                      <a:pt x="959505" y="196200"/>
                      <a:pt x="911314" y="266971"/>
                    </a:cubicBezTo>
                    <a:cubicBezTo>
                      <a:pt x="863123" y="337742"/>
                      <a:pt x="918291" y="466035"/>
                      <a:pt x="859804" y="565516"/>
                    </a:cubicBezTo>
                    <a:cubicBezTo>
                      <a:pt x="801317" y="664997"/>
                      <a:pt x="702618" y="866404"/>
                      <a:pt x="560394" y="863857"/>
                    </a:cubicBezTo>
                    <a:cubicBezTo>
                      <a:pt x="560727" y="458077"/>
                      <a:pt x="193909" y="516322"/>
                      <a:pt x="96064" y="466736"/>
                    </a:cubicBezTo>
                    <a:cubicBezTo>
                      <a:pt x="20953" y="426822"/>
                      <a:pt x="-20238" y="336106"/>
                      <a:pt x="9978" y="266971"/>
                    </a:cubicBez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Brain">
                <a:extLst>
                  <a:ext uri="{FF2B5EF4-FFF2-40B4-BE49-F238E27FC236}">
                    <a16:creationId xmlns:a16="http://schemas.microsoft.com/office/drawing/2014/main" id="{7F8FA127-D351-4B34-BF71-DFC1FF4EF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9315" y="2553789"/>
                <a:ext cx="1328057" cy="1328057"/>
              </a:xfrm>
              <a:prstGeom prst="rect">
                <a:avLst/>
              </a:prstGeom>
            </p:spPr>
          </p:pic>
          <p:sp>
            <p:nvSpPr>
              <p:cNvPr id="9" name="Rectangle 8">
                <a:extLst>
                  <a:ext uri="{FF2B5EF4-FFF2-40B4-BE49-F238E27FC236}">
                    <a16:creationId xmlns:a16="http://schemas.microsoft.com/office/drawing/2014/main" id="{C29B172D-F4E5-45F8-95B6-292F41568E0E}"/>
                  </a:ext>
                </a:extLst>
              </p:cNvPr>
              <p:cNvSpPr/>
              <p:nvPr/>
            </p:nvSpPr>
            <p:spPr>
              <a:xfrm>
                <a:off x="5758049" y="2882943"/>
                <a:ext cx="665461" cy="452535"/>
              </a:xfrm>
              <a:prstGeom prst="rect">
                <a:avLst/>
              </a:prstGeom>
            </p:spPr>
            <p:txBody>
              <a:bodyPr wrap="square">
                <a:spAutoFit/>
              </a:bodyPr>
              <a:lstStyle/>
              <a:p>
                <a:pPr lvl="0" algn="ctr"/>
                <a:r>
                  <a:rPr lang="en-US" sz="3200" b="1" dirty="0">
                    <a:solidFill>
                      <a:schemeClr val="bg1"/>
                    </a:solidFill>
                  </a:rPr>
                  <a:t>LIS</a:t>
                </a:r>
              </a:p>
            </p:txBody>
          </p:sp>
        </p:grpSp>
      </p:grpSp>
    </p:spTree>
    <p:extLst>
      <p:ext uri="{BB962C8B-B14F-4D97-AF65-F5344CB8AC3E}">
        <p14:creationId xmlns:p14="http://schemas.microsoft.com/office/powerpoint/2010/main" val="198370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slides - hero shot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AE9228D9-0E7A-484F-94AF-AB51C1D23CE8}"/>
    </a:ext>
  </a:extLst>
</a:theme>
</file>

<file path=ppt/theme/theme10.xml><?xml version="1.0" encoding="utf-8"?>
<a:theme xmlns:a="http://schemas.openxmlformats.org/drawingml/2006/main" name="Information slides with imag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F47F9A3F-B747-421B-896E-0E7149B8995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 masking">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61057BFC-0C48-4915-B6EC-4B5DEFE7E09A}"/>
    </a:ext>
  </a:extLst>
</a:theme>
</file>

<file path=ppt/theme/theme3.xml><?xml version="1.0" encoding="utf-8"?>
<a:theme xmlns:a="http://schemas.openxmlformats.org/drawingml/2006/main" name="Cover slides - clinician shot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2A4664FE-CA6D-4EA7-A1C8-EA55227F767F}"/>
    </a:ext>
  </a:extLst>
</a:theme>
</file>

<file path=ppt/theme/theme4.xml><?xml version="1.0" encoding="utf-8"?>
<a:theme xmlns:a="http://schemas.openxmlformats.org/drawingml/2006/main" name="Cover slides - research">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77B14827-5277-41F2-9D94-6B6B64BDCF61}"/>
    </a:ext>
  </a:extLst>
</a:theme>
</file>

<file path=ppt/theme/theme5.xml><?xml version="1.0" encoding="utf-8"?>
<a:theme xmlns:a="http://schemas.openxmlformats.org/drawingml/2006/main" name="Cover slides - building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AE0EE497-B43C-476D-81CC-1667CFA91A3B}"/>
    </a:ext>
  </a:extLst>
</a:theme>
</file>

<file path=ppt/theme/theme6.xml><?xml version="1.0" encoding="utf-8"?>
<a:theme xmlns:a="http://schemas.openxmlformats.org/drawingml/2006/main" name="Photo transition slides - SHORT">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40134CA1-2F5B-4348-BA1C-301ACEC222F7}"/>
    </a:ext>
  </a:extLst>
</a:theme>
</file>

<file path=ppt/theme/theme7.xml><?xml version="1.0" encoding="utf-8"?>
<a:theme xmlns:a="http://schemas.openxmlformats.org/drawingml/2006/main" name="Photo transition slides - LONG">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B8AD0CAD-C95F-4E9D-914E-EC26A34CF4A0}"/>
    </a:ext>
  </a:extLst>
</a:theme>
</file>

<file path=ppt/theme/theme8.xml><?xml version="1.0" encoding="utf-8"?>
<a:theme xmlns:a="http://schemas.openxmlformats.org/drawingml/2006/main" name="Color transition slid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867363"/>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9CECADE1-8671-4ADA-95E0-E8F0DD0F698D}"/>
    </a:ext>
  </a:extLst>
</a:theme>
</file>

<file path=ppt/theme/theme9.xml><?xml version="1.0" encoding="utf-8"?>
<a:theme xmlns:a="http://schemas.openxmlformats.org/drawingml/2006/main" name="Information slides">
  <a:themeElements>
    <a:clrScheme name="Custom 1">
      <a:dk1>
        <a:srgbClr val="000000"/>
      </a:dk1>
      <a:lt1>
        <a:srgbClr val="FFFFFF"/>
      </a:lt1>
      <a:dk2>
        <a:srgbClr val="242852"/>
      </a:dk2>
      <a:lt2>
        <a:srgbClr val="ACCBF9"/>
      </a:lt2>
      <a:accent1>
        <a:srgbClr val="4A66AC"/>
      </a:accent1>
      <a:accent2>
        <a:srgbClr val="629DD1"/>
      </a:accent2>
      <a:accent3>
        <a:srgbClr val="7F8EA8"/>
      </a:accent3>
      <a:accent4>
        <a:srgbClr val="789935"/>
      </a:accent4>
      <a:accent5>
        <a:srgbClr val="EC1F7F"/>
      </a:accent5>
      <a:accent6>
        <a:srgbClr val="FFFFFF"/>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APRIL2021.potx [Read-Only]" id="{9736ADDE-D755-453D-A6E5-7A3B0201DAE8}" vid="{765114BC-F19E-49F2-97EA-7A131D4D4F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F59A4AC03A4F8CBF5B80F0A58893" ma:contentTypeVersion="14" ma:contentTypeDescription="Create a new document." ma:contentTypeScope="" ma:versionID="d539a7e6c336ac1797da69d65f5b9fea">
  <xsd:schema xmlns:xsd="http://www.w3.org/2001/XMLSchema" xmlns:xs="http://www.w3.org/2001/XMLSchema" xmlns:p="http://schemas.microsoft.com/office/2006/metadata/properties" xmlns:ns3="1de36623-dfe1-41c1-a173-9faa424a3309" xmlns:ns4="ac562c31-98be-4770-a871-21a4eacf353a" targetNamespace="http://schemas.microsoft.com/office/2006/metadata/properties" ma:root="true" ma:fieldsID="d54b033423cb8e1da8348794acce65d8" ns3:_="" ns4:_="">
    <xsd:import namespace="1de36623-dfe1-41c1-a173-9faa424a3309"/>
    <xsd:import namespace="ac562c31-98be-4770-a871-21a4eacf353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e36623-dfe1-41c1-a173-9faa424a33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c562c31-98be-4770-a871-21a4eacf353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0F2299-0700-45A3-8AA3-91FE98A34850}">
  <ds:schemaRefs>
    <ds:schemaRef ds:uri="http://schemas.microsoft.com/sharepoint/v3/contenttype/forms"/>
  </ds:schemaRefs>
</ds:datastoreItem>
</file>

<file path=customXml/itemProps2.xml><?xml version="1.0" encoding="utf-8"?>
<ds:datastoreItem xmlns:ds="http://schemas.openxmlformats.org/officeDocument/2006/customXml" ds:itemID="{FFCBA509-F5CD-4BA2-9E87-21DF513B78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e36623-dfe1-41c1-a173-9faa424a3309"/>
    <ds:schemaRef ds:uri="ac562c31-98be-4770-a871-21a4eacf35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B4915D-8B75-413C-B85B-032CEB59185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6463</TotalTime>
  <Words>3142</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27</vt:i4>
      </vt:variant>
    </vt:vector>
  </HeadingPairs>
  <TitlesOfParts>
    <vt:vector size="44" baseType="lpstr">
      <vt:lpstr>Arial</vt:lpstr>
      <vt:lpstr>Arial Rounded MT Bold</vt:lpstr>
      <vt:lpstr>Calibri</vt:lpstr>
      <vt:lpstr>Comic Sans MS</vt:lpstr>
      <vt:lpstr>Georgia</vt:lpstr>
      <vt:lpstr>Nunito-Bold</vt:lpstr>
      <vt:lpstr>Wingdings</vt:lpstr>
      <vt:lpstr>Cover slides - hero shots</vt:lpstr>
      <vt:lpstr>Cover slides - masking</vt:lpstr>
      <vt:lpstr>Cover slides - clinician shots</vt:lpstr>
      <vt:lpstr>Cover slides - research</vt:lpstr>
      <vt:lpstr>Cover slides - buildings</vt:lpstr>
      <vt:lpstr>Photo transition slides - SHORT</vt:lpstr>
      <vt:lpstr>Photo transition slides - LONG</vt:lpstr>
      <vt:lpstr>Color transition slides</vt:lpstr>
      <vt:lpstr>Information slides</vt:lpstr>
      <vt:lpstr>Information slides with images</vt:lpstr>
      <vt:lpstr>PowerPoint Presentation</vt:lpstr>
      <vt:lpstr>Amrom Obstfeld, MD, PhD</vt:lpstr>
      <vt:lpstr>Dr. Daniel Holmes MD, FRCPC</vt:lpstr>
      <vt:lpstr>Stephan Kadauke, MD, PhD</vt:lpstr>
      <vt:lpstr>Outline</vt:lpstr>
      <vt:lpstr>PowerPoint Presentation</vt:lpstr>
      <vt:lpstr>Disclosures</vt:lpstr>
      <vt:lpstr>Learning Objectives</vt:lpstr>
      <vt:lpstr>The Brain of the Modern Clinical Laboratory</vt:lpstr>
      <vt:lpstr>The Brain of the Modern Clinical Laboratory</vt:lpstr>
      <vt:lpstr>The Brain of the Modern Clinical Laboratory </vt:lpstr>
      <vt:lpstr>Why do these gaps arise?</vt:lpstr>
      <vt:lpstr>Closing the Technology Gap</vt:lpstr>
      <vt:lpstr>   vs    </vt:lpstr>
      <vt:lpstr>   vs    </vt:lpstr>
      <vt:lpstr>       </vt:lpstr>
      <vt:lpstr>   vs    </vt:lpstr>
      <vt:lpstr>PowerPoint Presentation</vt:lpstr>
      <vt:lpstr>Open-Source</vt:lpstr>
      <vt:lpstr>Open-Source</vt:lpstr>
      <vt:lpstr>Open-Source</vt:lpstr>
      <vt:lpstr>Open-Source</vt:lpstr>
      <vt:lpstr>PowerPoint Presentation</vt:lpstr>
      <vt:lpstr>PowerPoint Presentation</vt:lpstr>
      <vt:lpstr>PowerPoint Presentation</vt:lpstr>
      <vt:lpstr>Software Engineering Practices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Obstfeld, Amrom E</dc:creator>
  <cp:lastModifiedBy>Obstfeld, Amrom E</cp:lastModifiedBy>
  <cp:revision>1</cp:revision>
  <dcterms:created xsi:type="dcterms:W3CDTF">2021-09-06T21:22:36Z</dcterms:created>
  <dcterms:modified xsi:type="dcterms:W3CDTF">2021-09-30T14:18:35Z</dcterms:modified>
</cp:coreProperties>
</file>